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5197" r:id="rId1"/>
    <p:sldMasterId id="2147485265" r:id="rId2"/>
  </p:sldMasterIdLst>
  <p:notesMasterIdLst>
    <p:notesMasterId r:id="rId16"/>
  </p:notesMasterIdLst>
  <p:handoutMasterIdLst>
    <p:handoutMasterId r:id="rId17"/>
  </p:handoutMasterIdLst>
  <p:sldIdLst>
    <p:sldId id="256" r:id="rId3"/>
    <p:sldId id="305" r:id="rId4"/>
    <p:sldId id="306" r:id="rId5"/>
    <p:sldId id="307" r:id="rId6"/>
    <p:sldId id="312" r:id="rId7"/>
    <p:sldId id="311" r:id="rId8"/>
    <p:sldId id="309" r:id="rId9"/>
    <p:sldId id="278" r:id="rId10"/>
    <p:sldId id="300" r:id="rId11"/>
    <p:sldId id="301" r:id="rId12"/>
    <p:sldId id="302" r:id="rId13"/>
    <p:sldId id="303" r:id="rId14"/>
    <p:sldId id="310" r:id="rId15"/>
  </p:sldIdLst>
  <p:sldSz cx="9144000" cy="6858000" type="screen4x3"/>
  <p:notesSz cx="6980238" cy="9144000"/>
  <p:defaultTextStyle>
    <a:defPPr>
      <a:defRPr lang="en-US"/>
    </a:defPPr>
    <a:lvl1pPr algn="l" rtl="0" fontAlgn="base">
      <a:spcBef>
        <a:spcPct val="0"/>
      </a:spcBef>
      <a:spcAft>
        <a:spcPct val="0"/>
      </a:spcAft>
      <a:defRPr sz="1600" b="1" kern="1200">
        <a:solidFill>
          <a:schemeClr val="tx1"/>
        </a:solidFill>
        <a:latin typeface="Trebuchet MS" charset="0"/>
        <a:ea typeface="ＭＳ Ｐゴシック" charset="0"/>
        <a:cs typeface="ＭＳ Ｐゴシック" charset="0"/>
      </a:defRPr>
    </a:lvl1pPr>
    <a:lvl2pPr marL="457200" algn="l" rtl="0" fontAlgn="base">
      <a:spcBef>
        <a:spcPct val="0"/>
      </a:spcBef>
      <a:spcAft>
        <a:spcPct val="0"/>
      </a:spcAft>
      <a:defRPr sz="1600" b="1" kern="1200">
        <a:solidFill>
          <a:schemeClr val="tx1"/>
        </a:solidFill>
        <a:latin typeface="Trebuchet MS" charset="0"/>
        <a:ea typeface="ＭＳ Ｐゴシック" charset="0"/>
        <a:cs typeface="ＭＳ Ｐゴシック" charset="0"/>
      </a:defRPr>
    </a:lvl2pPr>
    <a:lvl3pPr marL="914400" algn="l" rtl="0" fontAlgn="base">
      <a:spcBef>
        <a:spcPct val="0"/>
      </a:spcBef>
      <a:spcAft>
        <a:spcPct val="0"/>
      </a:spcAft>
      <a:defRPr sz="1600" b="1" kern="1200">
        <a:solidFill>
          <a:schemeClr val="tx1"/>
        </a:solidFill>
        <a:latin typeface="Trebuchet MS" charset="0"/>
        <a:ea typeface="ＭＳ Ｐゴシック" charset="0"/>
        <a:cs typeface="ＭＳ Ｐゴシック" charset="0"/>
      </a:defRPr>
    </a:lvl3pPr>
    <a:lvl4pPr marL="1371600" algn="l" rtl="0" fontAlgn="base">
      <a:spcBef>
        <a:spcPct val="0"/>
      </a:spcBef>
      <a:spcAft>
        <a:spcPct val="0"/>
      </a:spcAft>
      <a:defRPr sz="1600" b="1" kern="1200">
        <a:solidFill>
          <a:schemeClr val="tx1"/>
        </a:solidFill>
        <a:latin typeface="Trebuchet MS" charset="0"/>
        <a:ea typeface="ＭＳ Ｐゴシック" charset="0"/>
        <a:cs typeface="ＭＳ Ｐゴシック" charset="0"/>
      </a:defRPr>
    </a:lvl4pPr>
    <a:lvl5pPr marL="1828800" algn="l" rtl="0" fontAlgn="base">
      <a:spcBef>
        <a:spcPct val="0"/>
      </a:spcBef>
      <a:spcAft>
        <a:spcPct val="0"/>
      </a:spcAft>
      <a:defRPr sz="1600" b="1" kern="1200">
        <a:solidFill>
          <a:schemeClr val="tx1"/>
        </a:solidFill>
        <a:latin typeface="Trebuchet MS" charset="0"/>
        <a:ea typeface="ＭＳ Ｐゴシック" charset="0"/>
        <a:cs typeface="ＭＳ Ｐゴシック" charset="0"/>
      </a:defRPr>
    </a:lvl5pPr>
    <a:lvl6pPr marL="2286000" algn="l" defTabSz="457200" rtl="0" eaLnBrk="1" latinLnBrk="0" hangingPunct="1">
      <a:defRPr sz="1600" b="1" kern="1200">
        <a:solidFill>
          <a:schemeClr val="tx1"/>
        </a:solidFill>
        <a:latin typeface="Trebuchet MS" charset="0"/>
        <a:ea typeface="ＭＳ Ｐゴシック" charset="0"/>
        <a:cs typeface="ＭＳ Ｐゴシック" charset="0"/>
      </a:defRPr>
    </a:lvl6pPr>
    <a:lvl7pPr marL="2743200" algn="l" defTabSz="457200" rtl="0" eaLnBrk="1" latinLnBrk="0" hangingPunct="1">
      <a:defRPr sz="1600" b="1" kern="1200">
        <a:solidFill>
          <a:schemeClr val="tx1"/>
        </a:solidFill>
        <a:latin typeface="Trebuchet MS" charset="0"/>
        <a:ea typeface="ＭＳ Ｐゴシック" charset="0"/>
        <a:cs typeface="ＭＳ Ｐゴシック" charset="0"/>
      </a:defRPr>
    </a:lvl7pPr>
    <a:lvl8pPr marL="3200400" algn="l" defTabSz="457200" rtl="0" eaLnBrk="1" latinLnBrk="0" hangingPunct="1">
      <a:defRPr sz="1600" b="1" kern="1200">
        <a:solidFill>
          <a:schemeClr val="tx1"/>
        </a:solidFill>
        <a:latin typeface="Trebuchet MS" charset="0"/>
        <a:ea typeface="ＭＳ Ｐゴシック" charset="0"/>
        <a:cs typeface="ＭＳ Ｐゴシック" charset="0"/>
      </a:defRPr>
    </a:lvl8pPr>
    <a:lvl9pPr marL="3657600" algn="l" defTabSz="457200" rtl="0" eaLnBrk="1" latinLnBrk="0" hangingPunct="1">
      <a:defRPr sz="1600" b="1" kern="1200">
        <a:solidFill>
          <a:schemeClr val="tx1"/>
        </a:solidFill>
        <a:latin typeface="Trebuchet MS"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EB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667"/>
    <p:restoredTop sz="93596"/>
  </p:normalViewPr>
  <p:slideViewPr>
    <p:cSldViewPr snapToGrid="0" snapToObjects="1">
      <p:cViewPr>
        <p:scale>
          <a:sx n="100" d="100"/>
          <a:sy n="100" d="100"/>
        </p:scale>
        <p:origin x="1824" y="1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25402" cy="457513"/>
          </a:xfrm>
          <a:prstGeom prst="rect">
            <a:avLst/>
          </a:prstGeom>
        </p:spPr>
        <p:txBody>
          <a:bodyPr vert="horz" lIns="90416" tIns="45208" rIns="90416" bIns="45208" rtlCol="0"/>
          <a:lstStyle>
            <a:lvl1pPr algn="l">
              <a:defRPr sz="1200">
                <a:latin typeface="Trebuchet MS" pitchFamily="34" charset="0"/>
                <a:ea typeface="+mn-ea"/>
                <a:cs typeface="Times New Roman" pitchFamily="18" charset="0"/>
              </a:defRPr>
            </a:lvl1pPr>
          </a:lstStyle>
          <a:p>
            <a:pPr>
              <a:defRPr/>
            </a:pPr>
            <a:endParaRPr lang="en-US"/>
          </a:p>
        </p:txBody>
      </p:sp>
      <p:sp>
        <p:nvSpPr>
          <p:cNvPr id="3" name="Date Placeholder 2"/>
          <p:cNvSpPr>
            <a:spLocks noGrp="1"/>
          </p:cNvSpPr>
          <p:nvPr>
            <p:ph type="dt" sz="quarter" idx="1"/>
          </p:nvPr>
        </p:nvSpPr>
        <p:spPr>
          <a:xfrm>
            <a:off x="3953256" y="0"/>
            <a:ext cx="3025402" cy="457513"/>
          </a:xfrm>
          <a:prstGeom prst="rect">
            <a:avLst/>
          </a:prstGeom>
        </p:spPr>
        <p:txBody>
          <a:bodyPr vert="horz" lIns="90416" tIns="45208" rIns="90416" bIns="45208" rtlCol="0"/>
          <a:lstStyle>
            <a:lvl1pPr algn="r">
              <a:defRPr sz="1200" smtClean="0">
                <a:latin typeface="Trebuchet MS" pitchFamily="34" charset="0"/>
                <a:ea typeface="+mn-ea"/>
                <a:cs typeface="Times New Roman" pitchFamily="18" charset="0"/>
              </a:defRPr>
            </a:lvl1pPr>
          </a:lstStyle>
          <a:p>
            <a:pPr>
              <a:defRPr/>
            </a:pPr>
            <a:fld id="{D9FF1D31-704A-1D47-932E-4408DE38F663}" type="datetimeFigureOut">
              <a:rPr lang="en-US"/>
              <a:pPr>
                <a:defRPr/>
              </a:pPr>
              <a:t>9/28/16</a:t>
            </a:fld>
            <a:endParaRPr lang="en-US"/>
          </a:p>
        </p:txBody>
      </p:sp>
      <p:sp>
        <p:nvSpPr>
          <p:cNvPr id="4" name="Footer Placeholder 3"/>
          <p:cNvSpPr>
            <a:spLocks noGrp="1"/>
          </p:cNvSpPr>
          <p:nvPr>
            <p:ph type="ftr" sz="quarter" idx="2"/>
          </p:nvPr>
        </p:nvSpPr>
        <p:spPr>
          <a:xfrm>
            <a:off x="1" y="8684926"/>
            <a:ext cx="3025402" cy="457513"/>
          </a:xfrm>
          <a:prstGeom prst="rect">
            <a:avLst/>
          </a:prstGeom>
        </p:spPr>
        <p:txBody>
          <a:bodyPr vert="horz" lIns="90416" tIns="45208" rIns="90416" bIns="45208" rtlCol="0" anchor="b"/>
          <a:lstStyle>
            <a:lvl1pPr algn="l">
              <a:defRPr sz="1200">
                <a:latin typeface="Trebuchet MS" pitchFamily="34" charset="0"/>
                <a:ea typeface="+mn-ea"/>
                <a:cs typeface="Times New Roman" pitchFamily="18" charset="0"/>
              </a:defRPr>
            </a:lvl1pPr>
          </a:lstStyle>
          <a:p>
            <a:pPr>
              <a:defRPr/>
            </a:pPr>
            <a:endParaRPr lang="en-US"/>
          </a:p>
        </p:txBody>
      </p:sp>
      <p:sp>
        <p:nvSpPr>
          <p:cNvPr id="5" name="Slide Number Placeholder 4"/>
          <p:cNvSpPr>
            <a:spLocks noGrp="1"/>
          </p:cNvSpPr>
          <p:nvPr>
            <p:ph type="sldNum" sz="quarter" idx="3"/>
          </p:nvPr>
        </p:nvSpPr>
        <p:spPr>
          <a:xfrm>
            <a:off x="3953256" y="8684926"/>
            <a:ext cx="3025402" cy="457513"/>
          </a:xfrm>
          <a:prstGeom prst="rect">
            <a:avLst/>
          </a:prstGeom>
        </p:spPr>
        <p:txBody>
          <a:bodyPr vert="horz" lIns="90416" tIns="45208" rIns="90416" bIns="45208" rtlCol="0" anchor="b"/>
          <a:lstStyle>
            <a:lvl1pPr algn="r">
              <a:defRPr sz="1200" smtClean="0">
                <a:latin typeface="Trebuchet MS" pitchFamily="34" charset="0"/>
                <a:ea typeface="+mn-ea"/>
                <a:cs typeface="Times New Roman" pitchFamily="18" charset="0"/>
              </a:defRPr>
            </a:lvl1pPr>
          </a:lstStyle>
          <a:p>
            <a:pPr>
              <a:defRPr/>
            </a:pPr>
            <a:fld id="{E893712B-3FDD-D64A-AC1D-F1219EF9EEDB}" type="slidenum">
              <a:rPr lang="en-US"/>
              <a:pPr>
                <a:defRPr/>
              </a:pPr>
              <a:t>‹#›</a:t>
            </a:fld>
            <a:endParaRPr lang="en-US"/>
          </a:p>
        </p:txBody>
      </p:sp>
    </p:spTree>
    <p:extLst>
      <p:ext uri="{BB962C8B-B14F-4D97-AF65-F5344CB8AC3E}">
        <p14:creationId xmlns:p14="http://schemas.microsoft.com/office/powerpoint/2010/main" val="68419924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25402" cy="457513"/>
          </a:xfrm>
          <a:prstGeom prst="rect">
            <a:avLst/>
          </a:prstGeom>
        </p:spPr>
        <p:txBody>
          <a:bodyPr vert="horz" lIns="90416" tIns="45208" rIns="90416" bIns="45208" rtlCol="0"/>
          <a:lstStyle>
            <a:lvl1pPr algn="l">
              <a:defRPr sz="1200">
                <a:latin typeface="Trebuchet MS" pitchFamily="34" charset="0"/>
                <a:ea typeface="+mn-ea"/>
                <a:cs typeface="Times New Roman" pitchFamily="18" charset="0"/>
              </a:defRPr>
            </a:lvl1pPr>
          </a:lstStyle>
          <a:p>
            <a:pPr>
              <a:defRPr/>
            </a:pPr>
            <a:endParaRPr lang="en-US"/>
          </a:p>
        </p:txBody>
      </p:sp>
      <p:sp>
        <p:nvSpPr>
          <p:cNvPr id="3" name="Date Placeholder 2"/>
          <p:cNvSpPr>
            <a:spLocks noGrp="1"/>
          </p:cNvSpPr>
          <p:nvPr>
            <p:ph type="dt" idx="1"/>
          </p:nvPr>
        </p:nvSpPr>
        <p:spPr>
          <a:xfrm>
            <a:off x="3953256" y="0"/>
            <a:ext cx="3025402" cy="457513"/>
          </a:xfrm>
          <a:prstGeom prst="rect">
            <a:avLst/>
          </a:prstGeom>
        </p:spPr>
        <p:txBody>
          <a:bodyPr vert="horz" lIns="90416" tIns="45208" rIns="90416" bIns="45208" rtlCol="0"/>
          <a:lstStyle>
            <a:lvl1pPr algn="r">
              <a:defRPr sz="1200" smtClean="0">
                <a:latin typeface="Trebuchet MS" pitchFamily="34" charset="0"/>
                <a:ea typeface="+mn-ea"/>
                <a:cs typeface="Times New Roman" pitchFamily="18" charset="0"/>
              </a:defRPr>
            </a:lvl1pPr>
          </a:lstStyle>
          <a:p>
            <a:pPr>
              <a:defRPr/>
            </a:pPr>
            <a:fld id="{B88DE92D-CAB7-9B48-9D03-D605F992CC9C}" type="datetimeFigureOut">
              <a:rPr lang="en-US"/>
              <a:pPr>
                <a:defRPr/>
              </a:pPr>
              <a:t>9/28/16</a:t>
            </a:fld>
            <a:endParaRPr lang="en-US"/>
          </a:p>
        </p:txBody>
      </p:sp>
      <p:sp>
        <p:nvSpPr>
          <p:cNvPr id="4" name="Slide Image Placeholder 3"/>
          <p:cNvSpPr>
            <a:spLocks noGrp="1" noRot="1" noChangeAspect="1"/>
          </p:cNvSpPr>
          <p:nvPr>
            <p:ph type="sldImg" idx="2"/>
          </p:nvPr>
        </p:nvSpPr>
        <p:spPr>
          <a:xfrm>
            <a:off x="1203325" y="685800"/>
            <a:ext cx="4573588" cy="3429000"/>
          </a:xfrm>
          <a:prstGeom prst="rect">
            <a:avLst/>
          </a:prstGeom>
          <a:noFill/>
          <a:ln w="12700">
            <a:solidFill>
              <a:prstClr val="black"/>
            </a:solidFill>
          </a:ln>
        </p:spPr>
        <p:txBody>
          <a:bodyPr vert="horz" lIns="90416" tIns="45208" rIns="90416" bIns="45208" rtlCol="0" anchor="ctr"/>
          <a:lstStyle/>
          <a:p>
            <a:pPr lvl="0"/>
            <a:endParaRPr lang="en-US" noProof="0"/>
          </a:p>
        </p:txBody>
      </p:sp>
      <p:sp>
        <p:nvSpPr>
          <p:cNvPr id="5" name="Notes Placeholder 4"/>
          <p:cNvSpPr>
            <a:spLocks noGrp="1"/>
          </p:cNvSpPr>
          <p:nvPr>
            <p:ph type="body" sz="quarter" idx="3"/>
          </p:nvPr>
        </p:nvSpPr>
        <p:spPr>
          <a:xfrm>
            <a:off x="698656" y="4344025"/>
            <a:ext cx="5582926" cy="4114488"/>
          </a:xfrm>
          <a:prstGeom prst="rect">
            <a:avLst/>
          </a:prstGeom>
        </p:spPr>
        <p:txBody>
          <a:bodyPr vert="horz" lIns="90416" tIns="45208" rIns="90416" bIns="45208"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1" y="8684926"/>
            <a:ext cx="3025402" cy="457513"/>
          </a:xfrm>
          <a:prstGeom prst="rect">
            <a:avLst/>
          </a:prstGeom>
        </p:spPr>
        <p:txBody>
          <a:bodyPr vert="horz" lIns="90416" tIns="45208" rIns="90416" bIns="45208" rtlCol="0" anchor="b"/>
          <a:lstStyle>
            <a:lvl1pPr algn="l">
              <a:defRPr sz="1200">
                <a:latin typeface="Trebuchet MS" pitchFamily="34" charset="0"/>
                <a:ea typeface="+mn-ea"/>
                <a:cs typeface="Times New Roman" pitchFamily="18" charset="0"/>
              </a:defRPr>
            </a:lvl1pPr>
          </a:lstStyle>
          <a:p>
            <a:pPr>
              <a:defRPr/>
            </a:pPr>
            <a:endParaRPr lang="en-US"/>
          </a:p>
        </p:txBody>
      </p:sp>
      <p:sp>
        <p:nvSpPr>
          <p:cNvPr id="7" name="Slide Number Placeholder 6"/>
          <p:cNvSpPr>
            <a:spLocks noGrp="1"/>
          </p:cNvSpPr>
          <p:nvPr>
            <p:ph type="sldNum" sz="quarter" idx="5"/>
          </p:nvPr>
        </p:nvSpPr>
        <p:spPr>
          <a:xfrm>
            <a:off x="3953256" y="8684926"/>
            <a:ext cx="3025402" cy="457513"/>
          </a:xfrm>
          <a:prstGeom prst="rect">
            <a:avLst/>
          </a:prstGeom>
        </p:spPr>
        <p:txBody>
          <a:bodyPr vert="horz" lIns="90416" tIns="45208" rIns="90416" bIns="45208" rtlCol="0" anchor="b"/>
          <a:lstStyle>
            <a:lvl1pPr algn="r">
              <a:defRPr sz="1200" smtClean="0">
                <a:latin typeface="Trebuchet MS" pitchFamily="34" charset="0"/>
                <a:ea typeface="+mn-ea"/>
                <a:cs typeface="Times New Roman" pitchFamily="18" charset="0"/>
              </a:defRPr>
            </a:lvl1pPr>
          </a:lstStyle>
          <a:p>
            <a:pPr>
              <a:defRPr/>
            </a:pPr>
            <a:fld id="{D4323161-123A-F443-B763-F2600E5EF858}" type="slidenum">
              <a:rPr lang="en-US"/>
              <a:pPr>
                <a:defRPr/>
              </a:pPr>
              <a:t>‹#›</a:t>
            </a:fld>
            <a:endParaRPr lang="en-US"/>
          </a:p>
        </p:txBody>
      </p:sp>
    </p:spTree>
    <p:extLst>
      <p:ext uri="{BB962C8B-B14F-4D97-AF65-F5344CB8AC3E}">
        <p14:creationId xmlns:p14="http://schemas.microsoft.com/office/powerpoint/2010/main" val="1758095467"/>
      </p:ext>
    </p:extLst>
  </p:cSld>
  <p:clrMap bg1="lt1" tx1="dk1" bg2="lt2" tx2="dk2" accent1="accent1" accent2="accent2" accent3="accent3" accent4="accent4" accent5="accent5" accent6="accent6" hlink="hlink" folHlink="folHlink"/>
  <p:hf hdr="0" ftr="0" dt="0"/>
  <p:notesStyle>
    <a:lvl1pPr algn="l" defTabSz="457200" rtl="0" fontAlgn="base">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fontAlgn="base">
      <a:spcBef>
        <a:spcPct val="30000"/>
      </a:spcBef>
      <a:spcAft>
        <a:spcPct val="0"/>
      </a:spcAft>
      <a:defRPr sz="1200" kern="1200">
        <a:solidFill>
          <a:schemeClr val="tx1"/>
        </a:solidFill>
        <a:latin typeface="+mn-lt"/>
        <a:ea typeface="ＭＳ Ｐゴシック" charset="0"/>
        <a:cs typeface="+mn-cs"/>
      </a:defRPr>
    </a:lvl2pPr>
    <a:lvl3pPr marL="914400" algn="l" defTabSz="457200" rtl="0" fontAlgn="base">
      <a:spcBef>
        <a:spcPct val="30000"/>
      </a:spcBef>
      <a:spcAft>
        <a:spcPct val="0"/>
      </a:spcAft>
      <a:defRPr sz="1200" kern="1200">
        <a:solidFill>
          <a:schemeClr val="tx1"/>
        </a:solidFill>
        <a:latin typeface="+mn-lt"/>
        <a:ea typeface="ＭＳ Ｐゴシック" charset="0"/>
        <a:cs typeface="+mn-cs"/>
      </a:defRPr>
    </a:lvl3pPr>
    <a:lvl4pPr marL="1371600" algn="l" defTabSz="457200" rtl="0" fontAlgn="base">
      <a:spcBef>
        <a:spcPct val="30000"/>
      </a:spcBef>
      <a:spcAft>
        <a:spcPct val="0"/>
      </a:spcAft>
      <a:defRPr sz="1200" kern="1200">
        <a:solidFill>
          <a:schemeClr val="tx1"/>
        </a:solidFill>
        <a:latin typeface="+mn-lt"/>
        <a:ea typeface="ＭＳ Ｐゴシック" charset="0"/>
        <a:cs typeface="+mn-cs"/>
      </a:defRPr>
    </a:lvl4pPr>
    <a:lvl5pPr marL="1828800" algn="l" defTabSz="457200" rtl="0" fontAlgn="base">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4323161-123A-F443-B763-F2600E5EF858}" type="slidenum">
              <a:rPr lang="en-US" smtClean="0"/>
              <a:pPr>
                <a:defRPr/>
              </a:pPr>
              <a:t>0</a:t>
            </a:fld>
            <a:endParaRPr lang="en-US"/>
          </a:p>
        </p:txBody>
      </p:sp>
    </p:spTree>
    <p:extLst>
      <p:ext uri="{BB962C8B-B14F-4D97-AF65-F5344CB8AC3E}">
        <p14:creationId xmlns:p14="http://schemas.microsoft.com/office/powerpoint/2010/main" val="6201883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a:prstGeom prst="rect">
            <a:avLst/>
          </a:prstGeo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5694D8-5FE3-45A7-B95F-E1DD826C3044}" type="slidenum">
              <a:rPr lang="en-US" smtClean="0"/>
              <a:t>4</a:t>
            </a:fld>
            <a:endParaRPr lang="en-US" dirty="0"/>
          </a:p>
        </p:txBody>
      </p:sp>
    </p:spTree>
    <p:extLst>
      <p:ext uri="{BB962C8B-B14F-4D97-AF65-F5344CB8AC3E}">
        <p14:creationId xmlns:p14="http://schemas.microsoft.com/office/powerpoint/2010/main" val="20439337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414463" y="1162050"/>
            <a:ext cx="4181475" cy="3136900"/>
          </a:xfrm>
          <a:prstGeom prst="rect">
            <a:avLst/>
          </a:prstGeom>
          <a:noFill/>
          <a:ln w="12700">
            <a:solidFill>
              <a:prstClr val="black"/>
            </a:solidFill>
          </a:ln>
        </p:spPr>
      </p:sp>
      <p:sp>
        <p:nvSpPr>
          <p:cNvPr id="3" name="ノート プレースホルダー 2"/>
          <p:cNvSpPr>
            <a:spLocks noGrp="1"/>
          </p:cNvSpPr>
          <p:nvPr>
            <p:ph type="body" idx="1"/>
          </p:nvPr>
        </p:nvSpPr>
        <p:spPr/>
        <p:txBody>
          <a:bodyPr/>
          <a:lstStyle/>
          <a:p>
            <a:endParaRPr lang="en-US"/>
          </a:p>
        </p:txBody>
      </p:sp>
      <p:sp>
        <p:nvSpPr>
          <p:cNvPr id="4" name="スライド番号プレースホルダー 3"/>
          <p:cNvSpPr>
            <a:spLocks noGrp="1"/>
          </p:cNvSpPr>
          <p:nvPr>
            <p:ph type="sldNum" sz="quarter" idx="10"/>
          </p:nvPr>
        </p:nvSpPr>
        <p:spPr/>
        <p:txBody>
          <a:bodyPr/>
          <a:lstStyle/>
          <a:p>
            <a:pPr>
              <a:defRPr/>
            </a:pPr>
            <a:fld id="{E2288943-A205-46C6-A29B-D5A4E37BC4F8}" type="slidenum">
              <a:rPr lang="en-US" smtClean="0"/>
              <a:pPr>
                <a:defRPr/>
              </a:pPr>
              <a:t>8</a:t>
            </a:fld>
            <a:endParaRPr lang="en-US" dirty="0"/>
          </a:p>
        </p:txBody>
      </p:sp>
    </p:spTree>
    <p:extLst>
      <p:ext uri="{BB962C8B-B14F-4D97-AF65-F5344CB8AC3E}">
        <p14:creationId xmlns:p14="http://schemas.microsoft.com/office/powerpoint/2010/main" val="13423074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Light Blue Title Slide">
    <p:spTree>
      <p:nvGrpSpPr>
        <p:cNvPr id="1" name=""/>
        <p:cNvGrpSpPr/>
        <p:nvPr/>
      </p:nvGrpSpPr>
      <p:grpSpPr>
        <a:xfrm>
          <a:off x="0" y="0"/>
          <a:ext cx="0" cy="0"/>
          <a:chOff x="0" y="0"/>
          <a:chExt cx="0" cy="0"/>
        </a:xfrm>
      </p:grpSpPr>
      <p:sp>
        <p:nvSpPr>
          <p:cNvPr id="7" name="Rectangle 5"/>
          <p:cNvSpPr>
            <a:spLocks noChangeArrowheads="1"/>
          </p:cNvSpPr>
          <p:nvPr/>
        </p:nvSpPr>
        <p:spPr bwMode="auto">
          <a:xfrm flipV="1">
            <a:off x="0" y="0"/>
            <a:ext cx="9144000" cy="4479925"/>
          </a:xfrm>
          <a:prstGeom prst="rect">
            <a:avLst/>
          </a:prstGeom>
          <a:solidFill>
            <a:srgbClr val="139AF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115888" indent="-115888">
              <a:spcBef>
                <a:spcPct val="50000"/>
              </a:spcBef>
              <a:buFontTx/>
              <a:buChar char="•"/>
            </a:pPr>
            <a:endParaRPr lang="en-US" sz="1300" b="0"/>
          </a:p>
        </p:txBody>
      </p:sp>
      <p:sp>
        <p:nvSpPr>
          <p:cNvPr id="8" name="Line 1086"/>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Line 1087"/>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Rectangle 1088"/>
          <p:cNvSpPr>
            <a:spLocks noChangeArrowheads="1"/>
          </p:cNvSpPr>
          <p:nvPr/>
        </p:nvSpPr>
        <p:spPr bwMode="auto">
          <a:xfrm>
            <a:off x="484188" y="617538"/>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11" name="Rectangle 1089"/>
          <p:cNvSpPr>
            <a:spLocks noChangeArrowheads="1"/>
          </p:cNvSpPr>
          <p:nvPr/>
        </p:nvSpPr>
        <p:spPr bwMode="auto">
          <a:xfrm>
            <a:off x="484188" y="61753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12" name="Freeform 1098"/>
          <p:cNvSpPr>
            <a:spLocks/>
          </p:cNvSpPr>
          <p:nvPr/>
        </p:nvSpPr>
        <p:spPr bwMode="auto">
          <a:xfrm>
            <a:off x="487363" y="617538"/>
            <a:ext cx="3175" cy="1587"/>
          </a:xfrm>
          <a:custGeom>
            <a:avLst/>
            <a:gdLst>
              <a:gd name="T0" fmla="*/ 0 w 2"/>
              <a:gd name="T1" fmla="*/ 0 h 1587"/>
              <a:gd name="T2" fmla="*/ 2 w 2"/>
              <a:gd name="T3" fmla="*/ 0 h 1587"/>
              <a:gd name="T4" fmla="*/ 2 w 2"/>
              <a:gd name="T5" fmla="*/ 0 h 1587"/>
              <a:gd name="T6" fmla="*/ 2 w 2"/>
              <a:gd name="T7" fmla="*/ 0 h 1587"/>
              <a:gd name="T8" fmla="*/ 0 w 2"/>
              <a:gd name="T9" fmla="*/ 0 h 1587"/>
              <a:gd name="T10" fmla="*/ 0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0 w 2"/>
              <a:gd name="T25" fmla="*/ 0 h 1587"/>
              <a:gd name="T26" fmla="*/ 0 w 2"/>
              <a:gd name="T27" fmla="*/ 0 h 1587"/>
              <a:gd name="T28" fmla="*/ 0 w 2"/>
              <a:gd name="T29" fmla="*/ 0 h 1587"/>
              <a:gd name="T30" fmla="*/ 0 w 2"/>
              <a:gd name="T31" fmla="*/ 0 h 1587"/>
              <a:gd name="T32" fmla="*/ 0 w 2"/>
              <a:gd name="T33" fmla="*/ 0 h 1587"/>
              <a:gd name="T34" fmla="*/ 2 w 2"/>
              <a:gd name="T35" fmla="*/ 0 h 1587"/>
              <a:gd name="T36" fmla="*/ 2 w 2"/>
              <a:gd name="T37" fmla="*/ 0 h 1587"/>
              <a:gd name="T38" fmla="*/ 2 w 2"/>
              <a:gd name="T39" fmla="*/ 0 h 1587"/>
              <a:gd name="T40" fmla="*/ 0 w 2"/>
              <a:gd name="T41" fmla="*/ 0 h 1587"/>
              <a:gd name="T42" fmla="*/ 0 w 2"/>
              <a:gd name="T43" fmla="*/ 0 h 1587"/>
              <a:gd name="T44" fmla="*/ 0 w 2"/>
              <a:gd name="T45" fmla="*/ 0 h 158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115"/>
          <p:cNvSpPr>
            <a:spLocks/>
          </p:cNvSpPr>
          <p:nvPr/>
        </p:nvSpPr>
        <p:spPr bwMode="auto">
          <a:xfrm>
            <a:off x="458788" y="473075"/>
            <a:ext cx="3175" cy="3175"/>
          </a:xfrm>
          <a:custGeom>
            <a:avLst/>
            <a:gdLst>
              <a:gd name="T0" fmla="*/ 0 w 2"/>
              <a:gd name="T1" fmla="*/ 2 h 2"/>
              <a:gd name="T2" fmla="*/ 0 w 2"/>
              <a:gd name="T3" fmla="*/ 2 h 2"/>
              <a:gd name="T4" fmla="*/ 0 w 2"/>
              <a:gd name="T5" fmla="*/ 2 h 2"/>
              <a:gd name="T6" fmla="*/ 0 w 2"/>
              <a:gd name="T7" fmla="*/ 2 h 2"/>
              <a:gd name="T8" fmla="*/ 0 w 2"/>
              <a:gd name="T9" fmla="*/ 2 h 2"/>
              <a:gd name="T10" fmla="*/ 0 w 2"/>
              <a:gd name="T11" fmla="*/ 2 h 2"/>
              <a:gd name="T12" fmla="*/ 2 w 2"/>
              <a:gd name="T13" fmla="*/ 2 h 2"/>
              <a:gd name="T14" fmla="*/ 2 w 2"/>
              <a:gd name="T15" fmla="*/ 2 h 2"/>
              <a:gd name="T16" fmla="*/ 2 w 2"/>
              <a:gd name="T17" fmla="*/ 0 h 2"/>
              <a:gd name="T18" fmla="*/ 0 w 2"/>
              <a:gd name="T19" fmla="*/ 2 h 2"/>
              <a:gd name="T20" fmla="*/ 0 w 2"/>
              <a:gd name="T21" fmla="*/ 2 h 2"/>
              <a:gd name="T22" fmla="*/ 0 w 2"/>
              <a:gd name="T23" fmla="*/ 2 h 2"/>
              <a:gd name="T24" fmla="*/ 0 w 2"/>
              <a:gd name="T25" fmla="*/ 2 h 2"/>
              <a:gd name="T26" fmla="*/ 0 w 2"/>
              <a:gd name="T27" fmla="*/ 2 h 2"/>
              <a:gd name="T28" fmla="*/ 2 w 2"/>
              <a:gd name="T29" fmla="*/ 2 h 2"/>
              <a:gd name="T30" fmla="*/ 2 w 2"/>
              <a:gd name="T31" fmla="*/ 2 h 2"/>
              <a:gd name="T32" fmla="*/ 2 w 2"/>
              <a:gd name="T33" fmla="*/ 2 h 2"/>
              <a:gd name="T34" fmla="*/ 2 w 2"/>
              <a:gd name="T35" fmla="*/ 2 h 2"/>
              <a:gd name="T36" fmla="*/ 2 w 2"/>
              <a:gd name="T37" fmla="*/ 2 h 2"/>
              <a:gd name="T38" fmla="*/ 2 w 2"/>
              <a:gd name="T39" fmla="*/ 2 h 2"/>
              <a:gd name="T40" fmla="*/ 0 w 2"/>
              <a:gd name="T41" fmla="*/ 2 h 2"/>
              <a:gd name="T42" fmla="*/ 0 w 2"/>
              <a:gd name="T43" fmla="*/ 2 h 2"/>
              <a:gd name="T44" fmla="*/ 0 w 2"/>
              <a:gd name="T45" fmla="*/ 2 h 2"/>
              <a:gd name="T46" fmla="*/ 0 w 2"/>
              <a:gd name="T47" fmla="*/ 2 h 2"/>
              <a:gd name="T48" fmla="*/ 0 w 2"/>
              <a:gd name="T49" fmla="*/ 2 h 2"/>
              <a:gd name="T50" fmla="*/ 0 w 2"/>
              <a:gd name="T51" fmla="*/ 2 h 2"/>
              <a:gd name="T52" fmla="*/ 0 w 2"/>
              <a:gd name="T53" fmla="*/ 2 h 2"/>
              <a:gd name="T54" fmla="*/ 2 w 2"/>
              <a:gd name="T55" fmla="*/ 2 h 2"/>
              <a:gd name="T56" fmla="*/ 0 w 2"/>
              <a:gd name="T57" fmla="*/ 2 h 2"/>
              <a:gd name="T58" fmla="*/ 2 w 2"/>
              <a:gd name="T59" fmla="*/ 2 h 2"/>
              <a:gd name="T60" fmla="*/ 2 w 2"/>
              <a:gd name="T61" fmla="*/ 2 h 2"/>
              <a:gd name="T62" fmla="*/ 2 w 2"/>
              <a:gd name="T63" fmla="*/ 2 h 2"/>
              <a:gd name="T64" fmla="*/ 0 w 2"/>
              <a:gd name="T65" fmla="*/ 2 h 2"/>
              <a:gd name="T66" fmla="*/ 0 w 2"/>
              <a:gd name="T67" fmla="*/ 2 h 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 h="2">
                <a:moveTo>
                  <a:pt x="0" y="2"/>
                </a:moveTo>
                <a:lnTo>
                  <a:pt x="0" y="2"/>
                </a:lnTo>
                <a:lnTo>
                  <a:pt x="2" y="2"/>
                </a:lnTo>
                <a:lnTo>
                  <a:pt x="2" y="0"/>
                </a:lnTo>
                <a:lnTo>
                  <a:pt x="0" y="2"/>
                </a:lnTo>
                <a:lnTo>
                  <a:pt x="2" y="2"/>
                </a:lnTo>
                <a:lnTo>
                  <a:pt x="0" y="2"/>
                </a:lnTo>
                <a:lnTo>
                  <a:pt x="2" y="2"/>
                </a:lnTo>
                <a:lnTo>
                  <a:pt x="0" y="2"/>
                </a:lnTo>
                <a:lnTo>
                  <a:pt x="2" y="2"/>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120"/>
          <p:cNvSpPr>
            <a:spLocks/>
          </p:cNvSpPr>
          <p:nvPr/>
        </p:nvSpPr>
        <p:spPr bwMode="auto">
          <a:xfrm>
            <a:off x="458788" y="463550"/>
            <a:ext cx="3175" cy="3175"/>
          </a:xfrm>
          <a:custGeom>
            <a:avLst/>
            <a:gdLst>
              <a:gd name="T0" fmla="*/ 0 w 2"/>
              <a:gd name="T1" fmla="*/ 0 h 2"/>
              <a:gd name="T2" fmla="*/ 0 w 2"/>
              <a:gd name="T3" fmla="*/ 2 h 2"/>
              <a:gd name="T4" fmla="*/ 0 w 2"/>
              <a:gd name="T5" fmla="*/ 2 h 2"/>
              <a:gd name="T6" fmla="*/ 0 w 2"/>
              <a:gd name="T7" fmla="*/ 2 h 2"/>
              <a:gd name="T8" fmla="*/ 2 w 2"/>
              <a:gd name="T9" fmla="*/ 2 h 2"/>
              <a:gd name="T10" fmla="*/ 2 w 2"/>
              <a:gd name="T11" fmla="*/ 0 h 2"/>
              <a:gd name="T12" fmla="*/ 2 w 2"/>
              <a:gd name="T13" fmla="*/ 0 h 2"/>
              <a:gd name="T14" fmla="*/ 2 w 2"/>
              <a:gd name="T15" fmla="*/ 0 h 2"/>
              <a:gd name="T16" fmla="*/ 0 w 2"/>
              <a:gd name="T17" fmla="*/ 0 h 2"/>
              <a:gd name="T18" fmla="*/ 0 w 2"/>
              <a:gd name="T19" fmla="*/ 2 h 2"/>
              <a:gd name="T20" fmla="*/ 0 w 2"/>
              <a:gd name="T21" fmla="*/ 2 h 2"/>
              <a:gd name="T22" fmla="*/ 2 w 2"/>
              <a:gd name="T23" fmla="*/ 0 h 2"/>
              <a:gd name="T24" fmla="*/ 2 w 2"/>
              <a:gd name="T25" fmla="*/ 0 h 2"/>
              <a:gd name="T26" fmla="*/ 2 w 2"/>
              <a:gd name="T27" fmla="*/ 0 h 2"/>
              <a:gd name="T28" fmla="*/ 2 w 2"/>
              <a:gd name="T29" fmla="*/ 2 h 2"/>
              <a:gd name="T30" fmla="*/ 0 w 2"/>
              <a:gd name="T31" fmla="*/ 2 h 2"/>
              <a:gd name="T32" fmla="*/ 0 w 2"/>
              <a:gd name="T33" fmla="*/ 2 h 2"/>
              <a:gd name="T34" fmla="*/ 0 w 2"/>
              <a:gd name="T35" fmla="*/ 2 h 2"/>
              <a:gd name="T36" fmla="*/ 0 w 2"/>
              <a:gd name="T37" fmla="*/ 2 h 2"/>
              <a:gd name="T38" fmla="*/ 0 w 2"/>
              <a:gd name="T39" fmla="*/ 2 h 2"/>
              <a:gd name="T40" fmla="*/ 0 w 2"/>
              <a:gd name="T41" fmla="*/ 2 h 2"/>
              <a:gd name="T42" fmla="*/ 0 w 2"/>
              <a:gd name="T43" fmla="*/ 2 h 2"/>
              <a:gd name="T44" fmla="*/ 0 w 2"/>
              <a:gd name="T45" fmla="*/ 2 h 2"/>
              <a:gd name="T46" fmla="*/ 2 w 2"/>
              <a:gd name="T47" fmla="*/ 2 h 2"/>
              <a:gd name="T48" fmla="*/ 0 w 2"/>
              <a:gd name="T49" fmla="*/ 2 h 2"/>
              <a:gd name="T50" fmla="*/ 0 w 2"/>
              <a:gd name="T51" fmla="*/ 2 h 2"/>
              <a:gd name="T52" fmla="*/ 2 w 2"/>
              <a:gd name="T53" fmla="*/ 2 h 2"/>
              <a:gd name="T54" fmla="*/ 2 w 2"/>
              <a:gd name="T55" fmla="*/ 2 h 2"/>
              <a:gd name="T56" fmla="*/ 2 w 2"/>
              <a:gd name="T57" fmla="*/ 0 h 2"/>
              <a:gd name="T58" fmla="*/ 0 w 2"/>
              <a:gd name="T59" fmla="*/ 0 h 2"/>
              <a:gd name="T60" fmla="*/ 0 w 2"/>
              <a:gd name="T61" fmla="*/ 0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0" y="0"/>
                </a:moveTo>
                <a:lnTo>
                  <a:pt x="0" y="2"/>
                </a:lnTo>
                <a:lnTo>
                  <a:pt x="2" y="2"/>
                </a:lnTo>
                <a:lnTo>
                  <a:pt x="2" y="0"/>
                </a:lnTo>
                <a:lnTo>
                  <a:pt x="0" y="0"/>
                </a:lnTo>
                <a:lnTo>
                  <a:pt x="0" y="2"/>
                </a:lnTo>
                <a:lnTo>
                  <a:pt x="2" y="0"/>
                </a:lnTo>
                <a:lnTo>
                  <a:pt x="2" y="2"/>
                </a:lnTo>
                <a:lnTo>
                  <a:pt x="0" y="2"/>
                </a:lnTo>
                <a:lnTo>
                  <a:pt x="2" y="2"/>
                </a:lnTo>
                <a:lnTo>
                  <a:pt x="0" y="2"/>
                </a:lnTo>
                <a:lnTo>
                  <a:pt x="2" y="2"/>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1134"/>
          <p:cNvSpPr>
            <a:spLocks/>
          </p:cNvSpPr>
          <p:nvPr/>
        </p:nvSpPr>
        <p:spPr bwMode="auto">
          <a:xfrm>
            <a:off x="703263" y="514350"/>
            <a:ext cx="3175" cy="6350"/>
          </a:xfrm>
          <a:custGeom>
            <a:avLst/>
            <a:gdLst>
              <a:gd name="T0" fmla="*/ 2 w 2"/>
              <a:gd name="T1" fmla="*/ 4 h 4"/>
              <a:gd name="T2" fmla="*/ 2 w 2"/>
              <a:gd name="T3" fmla="*/ 4 h 4"/>
              <a:gd name="T4" fmla="*/ 2 w 2"/>
              <a:gd name="T5" fmla="*/ 4 h 4"/>
              <a:gd name="T6" fmla="*/ 2 w 2"/>
              <a:gd name="T7" fmla="*/ 2 h 4"/>
              <a:gd name="T8" fmla="*/ 2 w 2"/>
              <a:gd name="T9" fmla="*/ 0 h 4"/>
              <a:gd name="T10" fmla="*/ 2 w 2"/>
              <a:gd name="T11" fmla="*/ 0 h 4"/>
              <a:gd name="T12" fmla="*/ 2 w 2"/>
              <a:gd name="T13" fmla="*/ 0 h 4"/>
              <a:gd name="T14" fmla="*/ 0 w 2"/>
              <a:gd name="T15" fmla="*/ 2 h 4"/>
              <a:gd name="T16" fmla="*/ 2 w 2"/>
              <a:gd name="T17" fmla="*/ 4 h 4"/>
              <a:gd name="T18" fmla="*/ 2 w 2"/>
              <a:gd name="T19" fmla="*/ 2 h 4"/>
              <a:gd name="T20" fmla="*/ 2 w 2"/>
              <a:gd name="T21" fmla="*/ 2 h 4"/>
              <a:gd name="T22" fmla="*/ 2 w 2"/>
              <a:gd name="T23" fmla="*/ 0 h 4"/>
              <a:gd name="T24" fmla="*/ 2 w 2"/>
              <a:gd name="T25" fmla="*/ 2 h 4"/>
              <a:gd name="T26" fmla="*/ 2 w 2"/>
              <a:gd name="T27" fmla="*/ 2 h 4"/>
              <a:gd name="T28" fmla="*/ 2 w 2"/>
              <a:gd name="T29" fmla="*/ 2 h 4"/>
              <a:gd name="T30" fmla="*/ 2 w 2"/>
              <a:gd name="T31" fmla="*/ 2 h 4"/>
              <a:gd name="T32" fmla="*/ 2 w 2"/>
              <a:gd name="T33" fmla="*/ 2 h 4"/>
              <a:gd name="T34" fmla="*/ 2 w 2"/>
              <a:gd name="T35" fmla="*/ 2 h 4"/>
              <a:gd name="T36" fmla="*/ 2 w 2"/>
              <a:gd name="T37" fmla="*/ 2 h 4"/>
              <a:gd name="T38" fmla="*/ 2 w 2"/>
              <a:gd name="T39" fmla="*/ 2 h 4"/>
              <a:gd name="T40" fmla="*/ 2 w 2"/>
              <a:gd name="T41" fmla="*/ 2 h 4"/>
              <a:gd name="T42" fmla="*/ 2 w 2"/>
              <a:gd name="T43" fmla="*/ 2 h 4"/>
              <a:gd name="T44" fmla="*/ 2 w 2"/>
              <a:gd name="T45" fmla="*/ 2 h 4"/>
              <a:gd name="T46" fmla="*/ 2 w 2"/>
              <a:gd name="T47" fmla="*/ 2 h 4"/>
              <a:gd name="T48" fmla="*/ 2 w 2"/>
              <a:gd name="T49" fmla="*/ 2 h 4"/>
              <a:gd name="T50" fmla="*/ 2 w 2"/>
              <a:gd name="T51" fmla="*/ 2 h 4"/>
              <a:gd name="T52" fmla="*/ 0 w 2"/>
              <a:gd name="T53" fmla="*/ 2 h 4"/>
              <a:gd name="T54" fmla="*/ 2 w 2"/>
              <a:gd name="T55" fmla="*/ 4 h 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 h="4">
                <a:moveTo>
                  <a:pt x="2" y="4"/>
                </a:moveTo>
                <a:lnTo>
                  <a:pt x="2" y="4"/>
                </a:lnTo>
                <a:lnTo>
                  <a:pt x="2" y="2"/>
                </a:lnTo>
                <a:lnTo>
                  <a:pt x="2" y="0"/>
                </a:lnTo>
                <a:lnTo>
                  <a:pt x="0" y="2"/>
                </a:lnTo>
                <a:lnTo>
                  <a:pt x="2" y="4"/>
                </a:lnTo>
                <a:lnTo>
                  <a:pt x="2" y="2"/>
                </a:lnTo>
                <a:lnTo>
                  <a:pt x="2" y="0"/>
                </a:lnTo>
                <a:lnTo>
                  <a:pt x="2" y="2"/>
                </a:lnTo>
                <a:lnTo>
                  <a:pt x="0" y="2"/>
                </a:lnTo>
                <a:lnTo>
                  <a:pt x="2"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1141"/>
          <p:cNvSpPr>
            <a:spLocks/>
          </p:cNvSpPr>
          <p:nvPr/>
        </p:nvSpPr>
        <p:spPr bwMode="auto">
          <a:xfrm>
            <a:off x="706438" y="479425"/>
            <a:ext cx="1587" cy="6350"/>
          </a:xfrm>
          <a:custGeom>
            <a:avLst/>
            <a:gdLst>
              <a:gd name="T0" fmla="*/ 0 w 1587"/>
              <a:gd name="T1" fmla="*/ 4 h 4"/>
              <a:gd name="T2" fmla="*/ 0 w 1587"/>
              <a:gd name="T3" fmla="*/ 2 h 4"/>
              <a:gd name="T4" fmla="*/ 0 w 1587"/>
              <a:gd name="T5" fmla="*/ 0 h 4"/>
              <a:gd name="T6" fmla="*/ 0 w 1587"/>
              <a:gd name="T7" fmla="*/ 0 h 4"/>
              <a:gd name="T8" fmla="*/ 0 w 1587"/>
              <a:gd name="T9" fmla="*/ 2 h 4"/>
              <a:gd name="T10" fmla="*/ 0 w 1587"/>
              <a:gd name="T11" fmla="*/ 2 h 4"/>
              <a:gd name="T12" fmla="*/ 0 w 1587"/>
              <a:gd name="T13" fmla="*/ 4 h 4"/>
              <a:gd name="T14" fmla="*/ 0 w 1587"/>
              <a:gd name="T15" fmla="*/ 2 h 4"/>
              <a:gd name="T16" fmla="*/ 0 w 1587"/>
              <a:gd name="T17" fmla="*/ 2 h 4"/>
              <a:gd name="T18" fmla="*/ 0 w 1587"/>
              <a:gd name="T19" fmla="*/ 2 h 4"/>
              <a:gd name="T20" fmla="*/ 0 w 1587"/>
              <a:gd name="T21" fmla="*/ 2 h 4"/>
              <a:gd name="T22" fmla="*/ 0 w 1587"/>
              <a:gd name="T23" fmla="*/ 2 h 4"/>
              <a:gd name="T24" fmla="*/ 0 w 1587"/>
              <a:gd name="T25" fmla="*/ 2 h 4"/>
              <a:gd name="T26" fmla="*/ 0 w 1587"/>
              <a:gd name="T27" fmla="*/ 2 h 4"/>
              <a:gd name="T28" fmla="*/ 0 w 1587"/>
              <a:gd name="T29" fmla="*/ 4 h 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587" h="4">
                <a:moveTo>
                  <a:pt x="0" y="4"/>
                </a:moveTo>
                <a:lnTo>
                  <a:pt x="0" y="2"/>
                </a:lnTo>
                <a:lnTo>
                  <a:pt x="0" y="0"/>
                </a:lnTo>
                <a:lnTo>
                  <a:pt x="0" y="2"/>
                </a:lnTo>
                <a:lnTo>
                  <a:pt x="0" y="4"/>
                </a:lnTo>
                <a:lnTo>
                  <a:pt x="0" y="2"/>
                </a:lnTo>
                <a:lnTo>
                  <a:pt x="0"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 name="Freeform 1148"/>
          <p:cNvSpPr>
            <a:spLocks/>
          </p:cNvSpPr>
          <p:nvPr/>
        </p:nvSpPr>
        <p:spPr bwMode="auto">
          <a:xfrm>
            <a:off x="693738" y="460375"/>
            <a:ext cx="3175" cy="3175"/>
          </a:xfrm>
          <a:custGeom>
            <a:avLst/>
            <a:gdLst>
              <a:gd name="T0" fmla="*/ 2 w 2"/>
              <a:gd name="T1" fmla="*/ 2 h 2"/>
              <a:gd name="T2" fmla="*/ 2 w 2"/>
              <a:gd name="T3" fmla="*/ 0 h 2"/>
              <a:gd name="T4" fmla="*/ 2 w 2"/>
              <a:gd name="T5" fmla="*/ 0 h 2"/>
              <a:gd name="T6" fmla="*/ 2 w 2"/>
              <a:gd name="T7" fmla="*/ 0 h 2"/>
              <a:gd name="T8" fmla="*/ 2 w 2"/>
              <a:gd name="T9" fmla="*/ 0 h 2"/>
              <a:gd name="T10" fmla="*/ 0 w 2"/>
              <a:gd name="T11" fmla="*/ 0 h 2"/>
              <a:gd name="T12" fmla="*/ 0 w 2"/>
              <a:gd name="T13" fmla="*/ 0 h 2"/>
              <a:gd name="T14" fmla="*/ 0 w 2"/>
              <a:gd name="T15" fmla="*/ 2 h 2"/>
              <a:gd name="T16" fmla="*/ 0 w 2"/>
              <a:gd name="T17" fmla="*/ 2 h 2"/>
              <a:gd name="T18" fmla="*/ 0 w 2"/>
              <a:gd name="T19" fmla="*/ 2 h 2"/>
              <a:gd name="T20" fmla="*/ 2 w 2"/>
              <a:gd name="T21" fmla="*/ 2 h 2"/>
              <a:gd name="T22" fmla="*/ 2 w 2"/>
              <a:gd name="T23" fmla="*/ 2 h 2"/>
              <a:gd name="T24" fmla="*/ 2 w 2"/>
              <a:gd name="T25" fmla="*/ 0 h 2"/>
              <a:gd name="T26" fmla="*/ 2 w 2"/>
              <a:gd name="T27" fmla="*/ 0 h 2"/>
              <a:gd name="T28" fmla="*/ 2 w 2"/>
              <a:gd name="T29" fmla="*/ 0 h 2"/>
              <a:gd name="T30" fmla="*/ 0 w 2"/>
              <a:gd name="T31" fmla="*/ 2 h 2"/>
              <a:gd name="T32" fmla="*/ 2 w 2"/>
              <a:gd name="T33" fmla="*/ 2 h 2"/>
              <a:gd name="T34" fmla="*/ 2 w 2"/>
              <a:gd name="T35" fmla="*/ 0 h 2"/>
              <a:gd name="T36" fmla="*/ 0 w 2"/>
              <a:gd name="T37" fmla="*/ 2 h 2"/>
              <a:gd name="T38" fmla="*/ 2 w 2"/>
              <a:gd name="T39" fmla="*/ 2 h 2"/>
              <a:gd name="T40" fmla="*/ 0 w 2"/>
              <a:gd name="T41" fmla="*/ 2 h 2"/>
              <a:gd name="T42" fmla="*/ 0 w 2"/>
              <a:gd name="T43" fmla="*/ 2 h 2"/>
              <a:gd name="T44" fmla="*/ 0 w 2"/>
              <a:gd name="T45" fmla="*/ 2 h 2"/>
              <a:gd name="T46" fmla="*/ 0 w 2"/>
              <a:gd name="T47" fmla="*/ 2 h 2"/>
              <a:gd name="T48" fmla="*/ 0 w 2"/>
              <a:gd name="T49" fmla="*/ 2 h 2"/>
              <a:gd name="T50" fmla="*/ 0 w 2"/>
              <a:gd name="T51" fmla="*/ 2 h 2"/>
              <a:gd name="T52" fmla="*/ 0 w 2"/>
              <a:gd name="T53" fmla="*/ 2 h 2"/>
              <a:gd name="T54" fmla="*/ 0 w 2"/>
              <a:gd name="T55" fmla="*/ 2 h 2"/>
              <a:gd name="T56" fmla="*/ 0 w 2"/>
              <a:gd name="T57" fmla="*/ 2 h 2"/>
              <a:gd name="T58" fmla="*/ 2 w 2"/>
              <a:gd name="T59" fmla="*/ 2 h 2"/>
              <a:gd name="T60" fmla="*/ 2 w 2"/>
              <a:gd name="T61" fmla="*/ 2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2" y="2"/>
                </a:moveTo>
                <a:lnTo>
                  <a:pt x="2" y="0"/>
                </a:lnTo>
                <a:lnTo>
                  <a:pt x="0" y="0"/>
                </a:lnTo>
                <a:lnTo>
                  <a:pt x="0" y="2"/>
                </a:lnTo>
                <a:lnTo>
                  <a:pt x="2" y="2"/>
                </a:lnTo>
                <a:lnTo>
                  <a:pt x="2" y="0"/>
                </a:lnTo>
                <a:lnTo>
                  <a:pt x="0" y="2"/>
                </a:lnTo>
                <a:lnTo>
                  <a:pt x="2" y="2"/>
                </a:lnTo>
                <a:lnTo>
                  <a:pt x="2" y="0"/>
                </a:lnTo>
                <a:lnTo>
                  <a:pt x="0" y="2"/>
                </a:lnTo>
                <a:lnTo>
                  <a:pt x="2" y="2"/>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8" name="Freeform 1150"/>
          <p:cNvSpPr>
            <a:spLocks/>
          </p:cNvSpPr>
          <p:nvPr/>
        </p:nvSpPr>
        <p:spPr bwMode="auto">
          <a:xfrm>
            <a:off x="684213" y="447675"/>
            <a:ext cx="1587" cy="3175"/>
          </a:xfrm>
          <a:custGeom>
            <a:avLst/>
            <a:gdLst>
              <a:gd name="T0" fmla="*/ 0 w 1587"/>
              <a:gd name="T1" fmla="*/ 2 h 2"/>
              <a:gd name="T2" fmla="*/ 0 w 1587"/>
              <a:gd name="T3" fmla="*/ 0 h 2"/>
              <a:gd name="T4" fmla="*/ 0 w 1587"/>
              <a:gd name="T5" fmla="*/ 2 h 2"/>
              <a:gd name="T6" fmla="*/ 0 60000 65536"/>
              <a:gd name="T7" fmla="*/ 0 60000 65536"/>
              <a:gd name="T8" fmla="*/ 0 60000 65536"/>
            </a:gdLst>
            <a:ahLst/>
            <a:cxnLst>
              <a:cxn ang="T6">
                <a:pos x="T0" y="T1"/>
              </a:cxn>
              <a:cxn ang="T7">
                <a:pos x="T2" y="T3"/>
              </a:cxn>
              <a:cxn ang="T8">
                <a:pos x="T4" y="T5"/>
              </a:cxn>
            </a:cxnLst>
            <a:rect l="0" t="0" r="r" b="b"/>
            <a:pathLst>
              <a:path w="1587" h="2">
                <a:moveTo>
                  <a:pt x="0" y="2"/>
                </a:move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9" name="Freeform 1152"/>
          <p:cNvSpPr>
            <a:spLocks/>
          </p:cNvSpPr>
          <p:nvPr/>
        </p:nvSpPr>
        <p:spPr bwMode="auto">
          <a:xfrm>
            <a:off x="684213" y="447675"/>
            <a:ext cx="3175" cy="3175"/>
          </a:xfrm>
          <a:custGeom>
            <a:avLst/>
            <a:gdLst>
              <a:gd name="T0" fmla="*/ 2 w 2"/>
              <a:gd name="T1" fmla="*/ 0 h 2"/>
              <a:gd name="T2" fmla="*/ 0 w 2"/>
              <a:gd name="T3" fmla="*/ 0 h 2"/>
              <a:gd name="T4" fmla="*/ 0 w 2"/>
              <a:gd name="T5" fmla="*/ 0 h 2"/>
              <a:gd name="T6" fmla="*/ 0 w 2"/>
              <a:gd name="T7" fmla="*/ 0 h 2"/>
              <a:gd name="T8" fmla="*/ 0 w 2"/>
              <a:gd name="T9" fmla="*/ 2 h 2"/>
              <a:gd name="T10" fmla="*/ 2 w 2"/>
              <a:gd name="T11" fmla="*/ 2 h 2"/>
              <a:gd name="T12" fmla="*/ 2 w 2"/>
              <a:gd name="T13" fmla="*/ 0 h 2"/>
              <a:gd name="T14" fmla="*/ 0 w 2"/>
              <a:gd name="T15" fmla="*/ 0 h 2"/>
              <a:gd name="T16" fmla="*/ 0 w 2"/>
              <a:gd name="T17" fmla="*/ 0 h 2"/>
              <a:gd name="T18" fmla="*/ 0 w 2"/>
              <a:gd name="T19" fmla="*/ 0 h 2"/>
              <a:gd name="T20" fmla="*/ 0 w 2"/>
              <a:gd name="T21" fmla="*/ 2 h 2"/>
              <a:gd name="T22" fmla="*/ 2 w 2"/>
              <a:gd name="T23" fmla="*/ 2 h 2"/>
              <a:gd name="T24" fmla="*/ 2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0" y="0"/>
                </a:lnTo>
                <a:lnTo>
                  <a:pt x="0" y="2"/>
                </a:lnTo>
                <a:lnTo>
                  <a:pt x="2" y="2"/>
                </a:lnTo>
                <a:lnTo>
                  <a:pt x="2" y="0"/>
                </a:lnTo>
                <a:lnTo>
                  <a:pt x="0" y="0"/>
                </a:lnTo>
                <a:lnTo>
                  <a:pt x="0" y="2"/>
                </a:lnTo>
                <a:lnTo>
                  <a:pt x="2"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 name="Freeform 1154"/>
          <p:cNvSpPr>
            <a:spLocks/>
          </p:cNvSpPr>
          <p:nvPr/>
        </p:nvSpPr>
        <p:spPr bwMode="auto">
          <a:xfrm>
            <a:off x="665163" y="434975"/>
            <a:ext cx="3175" cy="1588"/>
          </a:xfrm>
          <a:custGeom>
            <a:avLst/>
            <a:gdLst>
              <a:gd name="T0" fmla="*/ 2 w 2"/>
              <a:gd name="T1" fmla="*/ 0 h 1588"/>
              <a:gd name="T2" fmla="*/ 0 w 2"/>
              <a:gd name="T3" fmla="*/ 0 h 1588"/>
              <a:gd name="T4" fmla="*/ 2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 name="Freeform 1156"/>
          <p:cNvSpPr>
            <a:spLocks/>
          </p:cNvSpPr>
          <p:nvPr/>
        </p:nvSpPr>
        <p:spPr bwMode="auto">
          <a:xfrm>
            <a:off x="665163" y="431800"/>
            <a:ext cx="3175" cy="3175"/>
          </a:xfrm>
          <a:custGeom>
            <a:avLst/>
            <a:gdLst>
              <a:gd name="T0" fmla="*/ 2 w 2"/>
              <a:gd name="T1" fmla="*/ 2 h 2"/>
              <a:gd name="T2" fmla="*/ 0 w 2"/>
              <a:gd name="T3" fmla="*/ 0 h 2"/>
              <a:gd name="T4" fmla="*/ 0 w 2"/>
              <a:gd name="T5" fmla="*/ 0 h 2"/>
              <a:gd name="T6" fmla="*/ 0 w 2"/>
              <a:gd name="T7" fmla="*/ 2 h 2"/>
              <a:gd name="T8" fmla="*/ 2 w 2"/>
              <a:gd name="T9" fmla="*/ 2 h 2"/>
              <a:gd name="T10" fmla="*/ 2 w 2"/>
              <a:gd name="T11" fmla="*/ 2 h 2"/>
              <a:gd name="T12" fmla="*/ 2 w 2"/>
              <a:gd name="T13" fmla="*/ 2 h 2"/>
              <a:gd name="T14" fmla="*/ 0 w 2"/>
              <a:gd name="T15" fmla="*/ 0 h 2"/>
              <a:gd name="T16" fmla="*/ 0 w 2"/>
              <a:gd name="T17" fmla="*/ 0 h 2"/>
              <a:gd name="T18" fmla="*/ 0 w 2"/>
              <a:gd name="T19" fmla="*/ 2 h 2"/>
              <a:gd name="T20" fmla="*/ 2 w 2"/>
              <a:gd name="T21" fmla="*/ 2 h 2"/>
              <a:gd name="T22" fmla="*/ 2 w 2"/>
              <a:gd name="T23" fmla="*/ 2 h 2"/>
              <a:gd name="T24" fmla="*/ 2 w 2"/>
              <a:gd name="T25" fmla="*/ 2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2"/>
                </a:moveTo>
                <a:lnTo>
                  <a:pt x="0" y="0"/>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 name="Freeform 1163"/>
          <p:cNvSpPr>
            <a:spLocks/>
          </p:cNvSpPr>
          <p:nvPr/>
        </p:nvSpPr>
        <p:spPr bwMode="auto">
          <a:xfrm>
            <a:off x="611188" y="415925"/>
            <a:ext cx="6350" cy="3175"/>
          </a:xfrm>
          <a:custGeom>
            <a:avLst/>
            <a:gdLst>
              <a:gd name="T0" fmla="*/ 2 w 4"/>
              <a:gd name="T1" fmla="*/ 2 h 2"/>
              <a:gd name="T2" fmla="*/ 2 w 4"/>
              <a:gd name="T3" fmla="*/ 2 h 2"/>
              <a:gd name="T4" fmla="*/ 4 w 4"/>
              <a:gd name="T5" fmla="*/ 2 h 2"/>
              <a:gd name="T6" fmla="*/ 4 w 4"/>
              <a:gd name="T7" fmla="*/ 0 h 2"/>
              <a:gd name="T8" fmla="*/ 4 w 4"/>
              <a:gd name="T9" fmla="*/ 0 h 2"/>
              <a:gd name="T10" fmla="*/ 2 w 4"/>
              <a:gd name="T11" fmla="*/ 0 h 2"/>
              <a:gd name="T12" fmla="*/ 2 w 4"/>
              <a:gd name="T13" fmla="*/ 0 h 2"/>
              <a:gd name="T14" fmla="*/ 0 w 4"/>
              <a:gd name="T15" fmla="*/ 2 h 2"/>
              <a:gd name="T16" fmla="*/ 2 w 4"/>
              <a:gd name="T17" fmla="*/ 2 h 2"/>
              <a:gd name="T18" fmla="*/ 2 w 4"/>
              <a:gd name="T19" fmla="*/ 0 h 2"/>
              <a:gd name="T20" fmla="*/ 4 w 4"/>
              <a:gd name="T21" fmla="*/ 2 h 2"/>
              <a:gd name="T22" fmla="*/ 4 w 4"/>
              <a:gd name="T23" fmla="*/ 0 h 2"/>
              <a:gd name="T24" fmla="*/ 4 w 4"/>
              <a:gd name="T25" fmla="*/ 0 h 2"/>
              <a:gd name="T26" fmla="*/ 2 w 4"/>
              <a:gd name="T27" fmla="*/ 0 h 2"/>
              <a:gd name="T28" fmla="*/ 2 w 4"/>
              <a:gd name="T29" fmla="*/ 0 h 2"/>
              <a:gd name="T30" fmla="*/ 0 w 4"/>
              <a:gd name="T31" fmla="*/ 0 h 2"/>
              <a:gd name="T32" fmla="*/ 2 w 4"/>
              <a:gd name="T33" fmla="*/ 2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 h="2">
                <a:moveTo>
                  <a:pt x="2" y="2"/>
                </a:moveTo>
                <a:lnTo>
                  <a:pt x="2" y="2"/>
                </a:lnTo>
                <a:lnTo>
                  <a:pt x="4" y="2"/>
                </a:lnTo>
                <a:lnTo>
                  <a:pt x="4" y="0"/>
                </a:lnTo>
                <a:lnTo>
                  <a:pt x="2" y="0"/>
                </a:lnTo>
                <a:lnTo>
                  <a:pt x="0" y="2"/>
                </a:lnTo>
                <a:lnTo>
                  <a:pt x="2" y="2"/>
                </a:lnTo>
                <a:lnTo>
                  <a:pt x="2" y="0"/>
                </a:lnTo>
                <a:lnTo>
                  <a:pt x="4" y="2"/>
                </a:lnTo>
                <a:lnTo>
                  <a:pt x="4" y="0"/>
                </a:lnTo>
                <a:lnTo>
                  <a:pt x="2" y="0"/>
                </a:lnTo>
                <a:lnTo>
                  <a:pt x="0" y="0"/>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 name="Freeform 1172"/>
          <p:cNvSpPr>
            <a:spLocks/>
          </p:cNvSpPr>
          <p:nvPr/>
        </p:nvSpPr>
        <p:spPr bwMode="auto">
          <a:xfrm>
            <a:off x="582613" y="476250"/>
            <a:ext cx="3175" cy="3175"/>
          </a:xfrm>
          <a:custGeom>
            <a:avLst/>
            <a:gdLst>
              <a:gd name="T0" fmla="*/ 0 w 2"/>
              <a:gd name="T1" fmla="*/ 2 h 2"/>
              <a:gd name="T2" fmla="*/ 0 w 2"/>
              <a:gd name="T3" fmla="*/ 2 h 2"/>
              <a:gd name="T4" fmla="*/ 2 w 2"/>
              <a:gd name="T5" fmla="*/ 2 h 2"/>
              <a:gd name="T6" fmla="*/ 0 w 2"/>
              <a:gd name="T7" fmla="*/ 0 h 2"/>
              <a:gd name="T8" fmla="*/ 0 w 2"/>
              <a:gd name="T9" fmla="*/ 0 h 2"/>
              <a:gd name="T10" fmla="*/ 0 w 2"/>
              <a:gd name="T11" fmla="*/ 0 h 2"/>
              <a:gd name="T12" fmla="*/ 0 w 2"/>
              <a:gd name="T13" fmla="*/ 2 h 2"/>
              <a:gd name="T14" fmla="*/ 0 w 2"/>
              <a:gd name="T15" fmla="*/ 2 h 2"/>
              <a:gd name="T16" fmla="*/ 0 w 2"/>
              <a:gd name="T17" fmla="*/ 2 h 2"/>
              <a:gd name="T18" fmla="*/ 0 w 2"/>
              <a:gd name="T19" fmla="*/ 2 h 2"/>
              <a:gd name="T20" fmla="*/ 0 w 2"/>
              <a:gd name="T21" fmla="*/ 2 h 2"/>
              <a:gd name="T22" fmla="*/ 0 w 2"/>
              <a:gd name="T23" fmla="*/ 2 h 2"/>
              <a:gd name="T24" fmla="*/ 0 w 2"/>
              <a:gd name="T25" fmla="*/ 2 h 2"/>
              <a:gd name="T26" fmla="*/ 0 w 2"/>
              <a:gd name="T27" fmla="*/ 2 h 2"/>
              <a:gd name="T28" fmla="*/ 0 w 2"/>
              <a:gd name="T29" fmla="*/ 2 h 2"/>
              <a:gd name="T30" fmla="*/ 0 w 2"/>
              <a:gd name="T31" fmla="*/ 2 h 2"/>
              <a:gd name="T32" fmla="*/ 0 w 2"/>
              <a:gd name="T33" fmla="*/ 2 h 2"/>
              <a:gd name="T34" fmla="*/ 0 w 2"/>
              <a:gd name="T35" fmla="*/ 2 h 2"/>
              <a:gd name="T36" fmla="*/ 0 w 2"/>
              <a:gd name="T37" fmla="*/ 2 h 2"/>
              <a:gd name="T38" fmla="*/ 0 w 2"/>
              <a:gd name="T39" fmla="*/ 2 h 2"/>
              <a:gd name="T40" fmla="*/ 0 w 2"/>
              <a:gd name="T41" fmla="*/ 2 h 2"/>
              <a:gd name="T42" fmla="*/ 0 w 2"/>
              <a:gd name="T43" fmla="*/ 2 h 2"/>
              <a:gd name="T44" fmla="*/ 0 w 2"/>
              <a:gd name="T45" fmla="*/ 2 h 2"/>
              <a:gd name="T46" fmla="*/ 0 w 2"/>
              <a:gd name="T47" fmla="*/ 2 h 2"/>
              <a:gd name="T48" fmla="*/ 0 w 2"/>
              <a:gd name="T49" fmla="*/ 2 h 2"/>
              <a:gd name="T50" fmla="*/ 0 w 2"/>
              <a:gd name="T51" fmla="*/ 2 h 2"/>
              <a:gd name="T52" fmla="*/ 0 w 2"/>
              <a:gd name="T53" fmla="*/ 2 h 2"/>
              <a:gd name="T54" fmla="*/ 0 w 2"/>
              <a:gd name="T55" fmla="*/ 2 h 2"/>
              <a:gd name="T56" fmla="*/ 0 w 2"/>
              <a:gd name="T57" fmla="*/ 2 h 2"/>
              <a:gd name="T58" fmla="*/ 0 w 2"/>
              <a:gd name="T59" fmla="*/ 2 h 2"/>
              <a:gd name="T60" fmla="*/ 0 w 2"/>
              <a:gd name="T61" fmla="*/ 2 h 2"/>
              <a:gd name="T62" fmla="*/ 0 w 2"/>
              <a:gd name="T63" fmla="*/ 2 h 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2">
                <a:moveTo>
                  <a:pt x="0" y="2"/>
                </a:moveTo>
                <a:lnTo>
                  <a:pt x="0" y="2"/>
                </a:ln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4" name="Freeform 1177"/>
          <p:cNvSpPr>
            <a:spLocks/>
          </p:cNvSpPr>
          <p:nvPr/>
        </p:nvSpPr>
        <p:spPr bwMode="auto">
          <a:xfrm>
            <a:off x="557213" y="534988"/>
            <a:ext cx="3175" cy="3175"/>
          </a:xfrm>
          <a:custGeom>
            <a:avLst/>
            <a:gdLst>
              <a:gd name="T0" fmla="*/ 0 w 2"/>
              <a:gd name="T1" fmla="*/ 2 h 2"/>
              <a:gd name="T2" fmla="*/ 2 w 2"/>
              <a:gd name="T3" fmla="*/ 2 h 2"/>
              <a:gd name="T4" fmla="*/ 2 w 2"/>
              <a:gd name="T5" fmla="*/ 2 h 2"/>
              <a:gd name="T6" fmla="*/ 2 w 2"/>
              <a:gd name="T7" fmla="*/ 0 h 2"/>
              <a:gd name="T8" fmla="*/ 2 w 2"/>
              <a:gd name="T9" fmla="*/ 0 h 2"/>
              <a:gd name="T10" fmla="*/ 2 w 2"/>
              <a:gd name="T11" fmla="*/ 0 h 2"/>
              <a:gd name="T12" fmla="*/ 0 w 2"/>
              <a:gd name="T13" fmla="*/ 0 h 2"/>
              <a:gd name="T14" fmla="*/ 0 w 2"/>
              <a:gd name="T15" fmla="*/ 0 h 2"/>
              <a:gd name="T16" fmla="*/ 0 w 2"/>
              <a:gd name="T17" fmla="*/ 0 h 2"/>
              <a:gd name="T18" fmla="*/ 0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2 h 2"/>
              <a:gd name="T40" fmla="*/ 0 w 2"/>
              <a:gd name="T41" fmla="*/ 2 h 2"/>
              <a:gd name="T42" fmla="*/ 2 w 2"/>
              <a:gd name="T43" fmla="*/ 2 h 2"/>
              <a:gd name="T44" fmla="*/ 2 w 2"/>
              <a:gd name="T45" fmla="*/ 0 h 2"/>
              <a:gd name="T46" fmla="*/ 2 w 2"/>
              <a:gd name="T47" fmla="*/ 0 h 2"/>
              <a:gd name="T48" fmla="*/ 2 w 2"/>
              <a:gd name="T49" fmla="*/ 0 h 2"/>
              <a:gd name="T50" fmla="*/ 2 w 2"/>
              <a:gd name="T51" fmla="*/ 0 h 2"/>
              <a:gd name="T52" fmla="*/ 2 w 2"/>
              <a:gd name="T53" fmla="*/ 0 h 2"/>
              <a:gd name="T54" fmla="*/ 2 w 2"/>
              <a:gd name="T55" fmla="*/ 0 h 2"/>
              <a:gd name="T56" fmla="*/ 2 w 2"/>
              <a:gd name="T57" fmla="*/ 0 h 2"/>
              <a:gd name="T58" fmla="*/ 2 w 2"/>
              <a:gd name="T59" fmla="*/ 0 h 2"/>
              <a:gd name="T60" fmla="*/ 2 w 2"/>
              <a:gd name="T61" fmla="*/ 0 h 2"/>
              <a:gd name="T62" fmla="*/ 2 w 2"/>
              <a:gd name="T63" fmla="*/ 0 h 2"/>
              <a:gd name="T64" fmla="*/ 2 w 2"/>
              <a:gd name="T65" fmla="*/ 0 h 2"/>
              <a:gd name="T66" fmla="*/ 2 w 2"/>
              <a:gd name="T67" fmla="*/ 2 h 2"/>
              <a:gd name="T68" fmla="*/ 2 w 2"/>
              <a:gd name="T69" fmla="*/ 0 h 2"/>
              <a:gd name="T70" fmla="*/ 2 w 2"/>
              <a:gd name="T71" fmla="*/ 0 h 2"/>
              <a:gd name="T72" fmla="*/ 0 w 2"/>
              <a:gd name="T73" fmla="*/ 0 h 2"/>
              <a:gd name="T74" fmla="*/ 0 w 2"/>
              <a:gd name="T75" fmla="*/ 0 h 2"/>
              <a:gd name="T76" fmla="*/ 0 w 2"/>
              <a:gd name="T77" fmla="*/ 2 h 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 h="2">
                <a:moveTo>
                  <a:pt x="0" y="2"/>
                </a:moveTo>
                <a:lnTo>
                  <a:pt x="2" y="2"/>
                </a:lnTo>
                <a:lnTo>
                  <a:pt x="2" y="0"/>
                </a:lnTo>
                <a:lnTo>
                  <a:pt x="0" y="0"/>
                </a:lnTo>
                <a:lnTo>
                  <a:pt x="0" y="2"/>
                </a:lnTo>
                <a:lnTo>
                  <a:pt x="2" y="2"/>
                </a:lnTo>
                <a:lnTo>
                  <a:pt x="2" y="0"/>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5" name="Freeform 1180"/>
          <p:cNvSpPr>
            <a:spLocks/>
          </p:cNvSpPr>
          <p:nvPr/>
        </p:nvSpPr>
        <p:spPr bwMode="auto">
          <a:xfrm>
            <a:off x="560388" y="530225"/>
            <a:ext cx="3175" cy="4763"/>
          </a:xfrm>
          <a:custGeom>
            <a:avLst/>
            <a:gdLst>
              <a:gd name="T0" fmla="*/ 0 w 2"/>
              <a:gd name="T1" fmla="*/ 3 h 3"/>
              <a:gd name="T2" fmla="*/ 0 w 2"/>
              <a:gd name="T3" fmla="*/ 3 h 3"/>
              <a:gd name="T4" fmla="*/ 2 w 2"/>
              <a:gd name="T5" fmla="*/ 3 h 3"/>
              <a:gd name="T6" fmla="*/ 2 w 2"/>
              <a:gd name="T7" fmla="*/ 3 h 3"/>
              <a:gd name="T8" fmla="*/ 0 w 2"/>
              <a:gd name="T9" fmla="*/ 0 h 3"/>
              <a:gd name="T10" fmla="*/ 0 w 2"/>
              <a:gd name="T11" fmla="*/ 0 h 3"/>
              <a:gd name="T12" fmla="*/ 0 w 2"/>
              <a:gd name="T13" fmla="*/ 0 h 3"/>
              <a:gd name="T14" fmla="*/ 0 w 2"/>
              <a:gd name="T15" fmla="*/ 3 h 3"/>
              <a:gd name="T16" fmla="*/ 0 w 2"/>
              <a:gd name="T17" fmla="*/ 3 h 3"/>
              <a:gd name="T18" fmla="*/ 0 w 2"/>
              <a:gd name="T19" fmla="*/ 3 h 3"/>
              <a:gd name="T20" fmla="*/ 0 w 2"/>
              <a:gd name="T21" fmla="*/ 3 h 3"/>
              <a:gd name="T22" fmla="*/ 0 w 2"/>
              <a:gd name="T23" fmla="*/ 0 h 3"/>
              <a:gd name="T24" fmla="*/ 0 w 2"/>
              <a:gd name="T25" fmla="*/ 3 h 3"/>
              <a:gd name="T26" fmla="*/ 0 w 2"/>
              <a:gd name="T27" fmla="*/ 3 h 3"/>
              <a:gd name="T28" fmla="*/ 0 w 2"/>
              <a:gd name="T29" fmla="*/ 3 h 3"/>
              <a:gd name="T30" fmla="*/ 0 w 2"/>
              <a:gd name="T31" fmla="*/ 3 h 3"/>
              <a:gd name="T32" fmla="*/ 0 w 2"/>
              <a:gd name="T33" fmla="*/ 3 h 3"/>
              <a:gd name="T34" fmla="*/ 0 w 2"/>
              <a:gd name="T35" fmla="*/ 3 h 3"/>
              <a:gd name="T36" fmla="*/ 0 w 2"/>
              <a:gd name="T37" fmla="*/ 3 h 3"/>
              <a:gd name="T38" fmla="*/ 0 w 2"/>
              <a:gd name="T39" fmla="*/ 3 h 3"/>
              <a:gd name="T40" fmla="*/ 0 w 2"/>
              <a:gd name="T41" fmla="*/ 3 h 3"/>
              <a:gd name="T42" fmla="*/ 0 w 2"/>
              <a:gd name="T43" fmla="*/ 3 h 3"/>
              <a:gd name="T44" fmla="*/ 0 w 2"/>
              <a:gd name="T45" fmla="*/ 3 h 3"/>
              <a:gd name="T46" fmla="*/ 0 w 2"/>
              <a:gd name="T47" fmla="*/ 3 h 3"/>
              <a:gd name="T48" fmla="*/ 0 w 2"/>
              <a:gd name="T49" fmla="*/ 3 h 3"/>
              <a:gd name="T50" fmla="*/ 0 w 2"/>
              <a:gd name="T51" fmla="*/ 3 h 3"/>
              <a:gd name="T52" fmla="*/ 0 w 2"/>
              <a:gd name="T53" fmla="*/ 3 h 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 h="3">
                <a:moveTo>
                  <a:pt x="0" y="3"/>
                </a:moveTo>
                <a:lnTo>
                  <a:pt x="0" y="3"/>
                </a:lnTo>
                <a:lnTo>
                  <a:pt x="2" y="3"/>
                </a:lnTo>
                <a:lnTo>
                  <a:pt x="0" y="0"/>
                </a:lnTo>
                <a:lnTo>
                  <a:pt x="0" y="3"/>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6" name="Line 1187"/>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 name="Line 1188"/>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 name="Freeform 1208"/>
          <p:cNvSpPr>
            <a:spLocks/>
          </p:cNvSpPr>
          <p:nvPr/>
        </p:nvSpPr>
        <p:spPr bwMode="auto">
          <a:xfrm>
            <a:off x="595313" y="557213"/>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 name="Freeform 1210"/>
          <p:cNvSpPr>
            <a:spLocks/>
          </p:cNvSpPr>
          <p:nvPr/>
        </p:nvSpPr>
        <p:spPr bwMode="auto">
          <a:xfrm>
            <a:off x="595313" y="557213"/>
            <a:ext cx="3175" cy="3175"/>
          </a:xfrm>
          <a:custGeom>
            <a:avLst/>
            <a:gdLst>
              <a:gd name="T0" fmla="*/ 0 w 2"/>
              <a:gd name="T1" fmla="*/ 2 h 2"/>
              <a:gd name="T2" fmla="*/ 0 w 2"/>
              <a:gd name="T3" fmla="*/ 2 h 2"/>
              <a:gd name="T4" fmla="*/ 2 w 2"/>
              <a:gd name="T5" fmla="*/ 2 h 2"/>
              <a:gd name="T6" fmla="*/ 2 w 2"/>
              <a:gd name="T7" fmla="*/ 0 h 2"/>
              <a:gd name="T8" fmla="*/ 2 w 2"/>
              <a:gd name="T9" fmla="*/ 0 h 2"/>
              <a:gd name="T10" fmla="*/ 0 w 2"/>
              <a:gd name="T11" fmla="*/ 0 h 2"/>
              <a:gd name="T12" fmla="*/ 0 w 2"/>
              <a:gd name="T13" fmla="*/ 0 h 2"/>
              <a:gd name="T14" fmla="*/ 0 w 2"/>
              <a:gd name="T15" fmla="*/ 0 h 2"/>
              <a:gd name="T16" fmla="*/ 0 w 2"/>
              <a:gd name="T17" fmla="*/ 2 h 2"/>
              <a:gd name="T18" fmla="*/ 0 w 2"/>
              <a:gd name="T19" fmla="*/ 2 h 2"/>
              <a:gd name="T20" fmla="*/ 2 w 2"/>
              <a:gd name="T21" fmla="*/ 2 h 2"/>
              <a:gd name="T22" fmla="*/ 2 w 2"/>
              <a:gd name="T23" fmla="*/ 0 h 2"/>
              <a:gd name="T24" fmla="*/ 2 w 2"/>
              <a:gd name="T25" fmla="*/ 0 h 2"/>
              <a:gd name="T26" fmla="*/ 0 w 2"/>
              <a:gd name="T27" fmla="*/ 0 h 2"/>
              <a:gd name="T28" fmla="*/ 0 w 2"/>
              <a:gd name="T29" fmla="*/ 0 h 2"/>
              <a:gd name="T30" fmla="*/ 0 w 2"/>
              <a:gd name="T31" fmla="*/ 0 h 2"/>
              <a:gd name="T32" fmla="*/ 0 w 2"/>
              <a:gd name="T33" fmla="*/ 2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2"/>
                </a:moveTo>
                <a:lnTo>
                  <a:pt x="0" y="2"/>
                </a:lnTo>
                <a:lnTo>
                  <a:pt x="2" y="2"/>
                </a:lnTo>
                <a:lnTo>
                  <a:pt x="2" y="0"/>
                </a:lnTo>
                <a:lnTo>
                  <a:pt x="0" y="0"/>
                </a:lnTo>
                <a:lnTo>
                  <a:pt x="0" y="2"/>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 name="Freeform 1214"/>
          <p:cNvSpPr>
            <a:spLocks/>
          </p:cNvSpPr>
          <p:nvPr/>
        </p:nvSpPr>
        <p:spPr bwMode="auto">
          <a:xfrm>
            <a:off x="595313" y="557213"/>
            <a:ext cx="3175" cy="3175"/>
          </a:xfrm>
          <a:custGeom>
            <a:avLst/>
            <a:gdLst>
              <a:gd name="T0" fmla="*/ 0 w 2"/>
              <a:gd name="T1" fmla="*/ 2 h 2"/>
              <a:gd name="T2" fmla="*/ 2 w 2"/>
              <a:gd name="T3" fmla="*/ 2 h 2"/>
              <a:gd name="T4" fmla="*/ 0 w 2"/>
              <a:gd name="T5" fmla="*/ 0 h 2"/>
              <a:gd name="T6" fmla="*/ 0 w 2"/>
              <a:gd name="T7" fmla="*/ 2 h 2"/>
              <a:gd name="T8" fmla="*/ 0 w 2"/>
              <a:gd name="T9" fmla="*/ 2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 h="2">
                <a:moveTo>
                  <a:pt x="0" y="2"/>
                </a:move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 name="Rectangle 1215"/>
          <p:cNvSpPr>
            <a:spLocks noChangeArrowheads="1"/>
          </p:cNvSpPr>
          <p:nvPr/>
        </p:nvSpPr>
        <p:spPr bwMode="auto">
          <a:xfrm>
            <a:off x="595313" y="627063"/>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32" name="Freeform 1217"/>
          <p:cNvSpPr>
            <a:spLocks/>
          </p:cNvSpPr>
          <p:nvPr/>
        </p:nvSpPr>
        <p:spPr bwMode="auto">
          <a:xfrm>
            <a:off x="595313" y="6270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 name="Freeform 1219"/>
          <p:cNvSpPr>
            <a:spLocks/>
          </p:cNvSpPr>
          <p:nvPr/>
        </p:nvSpPr>
        <p:spPr bwMode="auto">
          <a:xfrm>
            <a:off x="731838" y="541338"/>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 name="Freeform 1221"/>
          <p:cNvSpPr>
            <a:spLocks/>
          </p:cNvSpPr>
          <p:nvPr/>
        </p:nvSpPr>
        <p:spPr bwMode="auto">
          <a:xfrm>
            <a:off x="731838" y="541338"/>
            <a:ext cx="3175" cy="3175"/>
          </a:xfrm>
          <a:custGeom>
            <a:avLst/>
            <a:gdLst>
              <a:gd name="T0" fmla="*/ 2 w 2"/>
              <a:gd name="T1" fmla="*/ 0 h 2"/>
              <a:gd name="T2" fmla="*/ 2 w 2"/>
              <a:gd name="T3" fmla="*/ 0 h 2"/>
              <a:gd name="T4" fmla="*/ 2 w 2"/>
              <a:gd name="T5" fmla="*/ 0 h 2"/>
              <a:gd name="T6" fmla="*/ 0 w 2"/>
              <a:gd name="T7" fmla="*/ 0 h 2"/>
              <a:gd name="T8" fmla="*/ 0 w 2"/>
              <a:gd name="T9" fmla="*/ 0 h 2"/>
              <a:gd name="T10" fmla="*/ 0 w 2"/>
              <a:gd name="T11" fmla="*/ 2 h 2"/>
              <a:gd name="T12" fmla="*/ 2 w 2"/>
              <a:gd name="T13" fmla="*/ 0 h 2"/>
              <a:gd name="T14" fmla="*/ 2 w 2"/>
              <a:gd name="T15" fmla="*/ 0 h 2"/>
              <a:gd name="T16" fmla="*/ 2 w 2"/>
              <a:gd name="T17" fmla="*/ 0 h 2"/>
              <a:gd name="T18" fmla="*/ 0 w 2"/>
              <a:gd name="T19" fmla="*/ 0 h 2"/>
              <a:gd name="T20" fmla="*/ 0 w 2"/>
              <a:gd name="T21" fmla="*/ 0 h 2"/>
              <a:gd name="T22" fmla="*/ 0 w 2"/>
              <a:gd name="T23" fmla="*/ 2 h 2"/>
              <a:gd name="T24" fmla="*/ 2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2" y="0"/>
                </a:lnTo>
                <a:lnTo>
                  <a:pt x="0" y="0"/>
                </a:lnTo>
                <a:lnTo>
                  <a:pt x="0" y="2"/>
                </a:lnTo>
                <a:lnTo>
                  <a:pt x="2" y="0"/>
                </a:lnTo>
                <a:lnTo>
                  <a:pt x="0" y="0"/>
                </a:lnTo>
                <a:lnTo>
                  <a:pt x="0"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5" name="Freeform 1234"/>
          <p:cNvSpPr>
            <a:spLocks/>
          </p:cNvSpPr>
          <p:nvPr/>
        </p:nvSpPr>
        <p:spPr bwMode="auto">
          <a:xfrm>
            <a:off x="722313" y="550863"/>
            <a:ext cx="3175" cy="1587"/>
          </a:xfrm>
          <a:custGeom>
            <a:avLst/>
            <a:gdLst>
              <a:gd name="T0" fmla="*/ 0 w 2"/>
              <a:gd name="T1" fmla="*/ 0 h 1587"/>
              <a:gd name="T2" fmla="*/ 0 w 2"/>
              <a:gd name="T3" fmla="*/ 0 h 1587"/>
              <a:gd name="T4" fmla="*/ 2 w 2"/>
              <a:gd name="T5" fmla="*/ 0 h 1587"/>
              <a:gd name="T6" fmla="*/ 2 w 2"/>
              <a:gd name="T7" fmla="*/ 0 h 1587"/>
              <a:gd name="T8" fmla="*/ 2 w 2"/>
              <a:gd name="T9" fmla="*/ 0 h 1587"/>
              <a:gd name="T10" fmla="*/ 2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2 w 2"/>
              <a:gd name="T25" fmla="*/ 0 h 1587"/>
              <a:gd name="T26" fmla="*/ 2 w 2"/>
              <a:gd name="T27" fmla="*/ 0 h 1587"/>
              <a:gd name="T28" fmla="*/ 2 w 2"/>
              <a:gd name="T29" fmla="*/ 0 h 1587"/>
              <a:gd name="T30" fmla="*/ 0 w 2"/>
              <a:gd name="T31" fmla="*/ 0 h 1587"/>
              <a:gd name="T32" fmla="*/ 0 w 2"/>
              <a:gd name="T33" fmla="*/ 0 h 1587"/>
              <a:gd name="T34" fmla="*/ 2 w 2"/>
              <a:gd name="T35" fmla="*/ 0 h 1587"/>
              <a:gd name="T36" fmla="*/ 0 w 2"/>
              <a:gd name="T37" fmla="*/ 0 h 1587"/>
              <a:gd name="T38" fmla="*/ 0 w 2"/>
              <a:gd name="T39" fmla="*/ 0 h 1587"/>
              <a:gd name="T40" fmla="*/ 0 w 2"/>
              <a:gd name="T41" fmla="*/ 0 h 1587"/>
              <a:gd name="T42" fmla="*/ 0 w 2"/>
              <a:gd name="T43" fmla="*/ 0 h 1587"/>
              <a:gd name="T44" fmla="*/ 0 w 2"/>
              <a:gd name="T45" fmla="*/ 0 h 1587"/>
              <a:gd name="T46" fmla="*/ 0 w 2"/>
              <a:gd name="T47" fmla="*/ 0 h 1587"/>
              <a:gd name="T48" fmla="*/ 0 w 2"/>
              <a:gd name="T49" fmla="*/ 0 h 1587"/>
              <a:gd name="T50" fmla="*/ 0 w 2"/>
              <a:gd name="T51" fmla="*/ 0 h 1587"/>
              <a:gd name="T52" fmla="*/ 0 w 2"/>
              <a:gd name="T53" fmla="*/ 0 h 1587"/>
              <a:gd name="T54" fmla="*/ 0 w 2"/>
              <a:gd name="T55" fmla="*/ 0 h 1587"/>
              <a:gd name="T56" fmla="*/ 0 w 2"/>
              <a:gd name="T57" fmla="*/ 0 h 1587"/>
              <a:gd name="T58" fmla="*/ 0 w 2"/>
              <a:gd name="T59" fmla="*/ 0 h 1587"/>
              <a:gd name="T60" fmla="*/ 0 w 2"/>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1587">
                <a:moveTo>
                  <a:pt x="0" y="0"/>
                </a:moveTo>
                <a:lnTo>
                  <a:pt x="0" y="0"/>
                </a:lnTo>
                <a:lnTo>
                  <a:pt x="2" y="0"/>
                </a:lnTo>
                <a:lnTo>
                  <a:pt x="0" y="0"/>
                </a:ln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 name="Line 1237"/>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 name="Line 1238"/>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8" name="Freeform 1240"/>
          <p:cNvSpPr>
            <a:spLocks/>
          </p:cNvSpPr>
          <p:nvPr/>
        </p:nvSpPr>
        <p:spPr bwMode="auto">
          <a:xfrm>
            <a:off x="728663" y="541338"/>
            <a:ext cx="1587" cy="3175"/>
          </a:xfrm>
          <a:custGeom>
            <a:avLst/>
            <a:gdLst>
              <a:gd name="T0" fmla="*/ 0 w 1587"/>
              <a:gd name="T1" fmla="*/ 2 h 2"/>
              <a:gd name="T2" fmla="*/ 0 w 1587"/>
              <a:gd name="T3" fmla="*/ 2 h 2"/>
              <a:gd name="T4" fmla="*/ 0 w 1587"/>
              <a:gd name="T5" fmla="*/ 0 h 2"/>
              <a:gd name="T6" fmla="*/ 0 w 1587"/>
              <a:gd name="T7" fmla="*/ 2 h 2"/>
              <a:gd name="T8" fmla="*/ 0 w 1587"/>
              <a:gd name="T9" fmla="*/ 2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9" name="Freeform 1243"/>
          <p:cNvSpPr>
            <a:spLocks/>
          </p:cNvSpPr>
          <p:nvPr/>
        </p:nvSpPr>
        <p:spPr bwMode="auto">
          <a:xfrm>
            <a:off x="728663" y="538163"/>
            <a:ext cx="3175" cy="3175"/>
          </a:xfrm>
          <a:custGeom>
            <a:avLst/>
            <a:gdLst>
              <a:gd name="T0" fmla="*/ 2 w 2"/>
              <a:gd name="T1" fmla="*/ 2 h 2"/>
              <a:gd name="T2" fmla="*/ 2 w 2"/>
              <a:gd name="T3" fmla="*/ 2 h 2"/>
              <a:gd name="T4" fmla="*/ 2 w 2"/>
              <a:gd name="T5" fmla="*/ 2 h 2"/>
              <a:gd name="T6" fmla="*/ 2 w 2"/>
              <a:gd name="T7" fmla="*/ 2 h 2"/>
              <a:gd name="T8" fmla="*/ 0 w 2"/>
              <a:gd name="T9" fmla="*/ 2 h 2"/>
              <a:gd name="T10" fmla="*/ 0 w 2"/>
              <a:gd name="T11" fmla="*/ 2 h 2"/>
              <a:gd name="T12" fmla="*/ 2 w 2"/>
              <a:gd name="T13" fmla="*/ 2 h 2"/>
              <a:gd name="T14" fmla="*/ 0 w 2"/>
              <a:gd name="T15" fmla="*/ 2 h 2"/>
              <a:gd name="T16" fmla="*/ 0 w 2"/>
              <a:gd name="T17" fmla="*/ 2 h 2"/>
              <a:gd name="T18" fmla="*/ 0 w 2"/>
              <a:gd name="T19" fmla="*/ 2 h 2"/>
              <a:gd name="T20" fmla="*/ 0 w 2"/>
              <a:gd name="T21" fmla="*/ 2 h 2"/>
              <a:gd name="T22" fmla="*/ 0 w 2"/>
              <a:gd name="T23" fmla="*/ 2 h 2"/>
              <a:gd name="T24" fmla="*/ 0 w 2"/>
              <a:gd name="T25" fmla="*/ 2 h 2"/>
              <a:gd name="T26" fmla="*/ 0 w 2"/>
              <a:gd name="T27" fmla="*/ 2 h 2"/>
              <a:gd name="T28" fmla="*/ 0 w 2"/>
              <a:gd name="T29" fmla="*/ 2 h 2"/>
              <a:gd name="T30" fmla="*/ 0 w 2"/>
              <a:gd name="T31" fmla="*/ 2 h 2"/>
              <a:gd name="T32" fmla="*/ 0 w 2"/>
              <a:gd name="T33" fmla="*/ 2 h 2"/>
              <a:gd name="T34" fmla="*/ 0 w 2"/>
              <a:gd name="T35" fmla="*/ 2 h 2"/>
              <a:gd name="T36" fmla="*/ 0 w 2"/>
              <a:gd name="T37" fmla="*/ 2 h 2"/>
              <a:gd name="T38" fmla="*/ 2 w 2"/>
              <a:gd name="T39" fmla="*/ 2 h 2"/>
              <a:gd name="T40" fmla="*/ 2 w 2"/>
              <a:gd name="T41" fmla="*/ 2 h 2"/>
              <a:gd name="T42" fmla="*/ 2 w 2"/>
              <a:gd name="T43" fmla="*/ 2 h 2"/>
              <a:gd name="T44" fmla="*/ 2 w 2"/>
              <a:gd name="T45" fmla="*/ 2 h 2"/>
              <a:gd name="T46" fmla="*/ 2 w 2"/>
              <a:gd name="T47" fmla="*/ 2 h 2"/>
              <a:gd name="T48" fmla="*/ 0 w 2"/>
              <a:gd name="T49" fmla="*/ 0 h 2"/>
              <a:gd name="T50" fmla="*/ 0 w 2"/>
              <a:gd name="T51" fmla="*/ 2 h 2"/>
              <a:gd name="T52" fmla="*/ 0 w 2"/>
              <a:gd name="T53" fmla="*/ 2 h 2"/>
              <a:gd name="T54" fmla="*/ 0 w 2"/>
              <a:gd name="T55" fmla="*/ 2 h 2"/>
              <a:gd name="T56" fmla="*/ 2 w 2"/>
              <a:gd name="T57" fmla="*/ 2 h 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 h="2">
                <a:moveTo>
                  <a:pt x="2" y="2"/>
                </a:moveTo>
                <a:lnTo>
                  <a:pt x="2" y="2"/>
                </a:lnTo>
                <a:lnTo>
                  <a:pt x="0" y="2"/>
                </a:lnTo>
                <a:lnTo>
                  <a:pt x="2" y="2"/>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 name="Freeform 1246"/>
          <p:cNvSpPr>
            <a:spLocks/>
          </p:cNvSpPr>
          <p:nvPr/>
        </p:nvSpPr>
        <p:spPr bwMode="auto">
          <a:xfrm>
            <a:off x="725488" y="547688"/>
            <a:ext cx="3175" cy="3175"/>
          </a:xfrm>
          <a:custGeom>
            <a:avLst/>
            <a:gdLst>
              <a:gd name="T0" fmla="*/ 0 w 2"/>
              <a:gd name="T1" fmla="*/ 2 h 2"/>
              <a:gd name="T2" fmla="*/ 0 w 2"/>
              <a:gd name="T3" fmla="*/ 2 h 2"/>
              <a:gd name="T4" fmla="*/ 2 w 2"/>
              <a:gd name="T5" fmla="*/ 0 h 2"/>
              <a:gd name="T6" fmla="*/ 2 w 2"/>
              <a:gd name="T7" fmla="*/ 0 h 2"/>
              <a:gd name="T8" fmla="*/ 0 w 2"/>
              <a:gd name="T9" fmla="*/ 0 h 2"/>
              <a:gd name="T10" fmla="*/ 0 w 2"/>
              <a:gd name="T11" fmla="*/ 0 h 2"/>
              <a:gd name="T12" fmla="*/ 0 w 2"/>
              <a:gd name="T13" fmla="*/ 2 h 2"/>
              <a:gd name="T14" fmla="*/ 0 w 2"/>
              <a:gd name="T15" fmla="*/ 2 h 2"/>
              <a:gd name="T16" fmla="*/ 2 w 2"/>
              <a:gd name="T17" fmla="*/ 0 h 2"/>
              <a:gd name="T18" fmla="*/ 2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0 h 2"/>
              <a:gd name="T40" fmla="*/ 0 w 2"/>
              <a:gd name="T41" fmla="*/ 0 h 2"/>
              <a:gd name="T42" fmla="*/ 0 w 2"/>
              <a:gd name="T43" fmla="*/ 0 h 2"/>
              <a:gd name="T44" fmla="*/ 0 w 2"/>
              <a:gd name="T45" fmla="*/ 0 h 2"/>
              <a:gd name="T46" fmla="*/ 0 w 2"/>
              <a:gd name="T47" fmla="*/ 2 h 2"/>
              <a:gd name="T48" fmla="*/ 0 w 2"/>
              <a:gd name="T49" fmla="*/ 2 h 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 h="2">
                <a:moveTo>
                  <a:pt x="0" y="2"/>
                </a:moveTo>
                <a:lnTo>
                  <a:pt x="0" y="2"/>
                </a:lnTo>
                <a:lnTo>
                  <a:pt x="2" y="0"/>
                </a:lnTo>
                <a:lnTo>
                  <a:pt x="0" y="0"/>
                </a:lnTo>
                <a:lnTo>
                  <a:pt x="0"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 name="Freeform 1250"/>
          <p:cNvSpPr>
            <a:spLocks/>
          </p:cNvSpPr>
          <p:nvPr/>
        </p:nvSpPr>
        <p:spPr bwMode="auto">
          <a:xfrm>
            <a:off x="731838" y="530225"/>
            <a:ext cx="3175" cy="1588"/>
          </a:xfrm>
          <a:custGeom>
            <a:avLst/>
            <a:gdLst>
              <a:gd name="T0" fmla="*/ 2 w 2"/>
              <a:gd name="T1" fmla="*/ 0 h 1588"/>
              <a:gd name="T2" fmla="*/ 0 w 2"/>
              <a:gd name="T3" fmla="*/ 0 h 1588"/>
              <a:gd name="T4" fmla="*/ 2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2" name="Freeform 1252"/>
          <p:cNvSpPr>
            <a:spLocks/>
          </p:cNvSpPr>
          <p:nvPr/>
        </p:nvSpPr>
        <p:spPr bwMode="auto">
          <a:xfrm>
            <a:off x="731838" y="527050"/>
            <a:ext cx="3175" cy="7938"/>
          </a:xfrm>
          <a:custGeom>
            <a:avLst/>
            <a:gdLst>
              <a:gd name="T0" fmla="*/ 2 w 2"/>
              <a:gd name="T1" fmla="*/ 2 h 5"/>
              <a:gd name="T2" fmla="*/ 2 w 2"/>
              <a:gd name="T3" fmla="*/ 2 h 5"/>
              <a:gd name="T4" fmla="*/ 0 w 2"/>
              <a:gd name="T5" fmla="*/ 0 h 5"/>
              <a:gd name="T6" fmla="*/ 0 w 2"/>
              <a:gd name="T7" fmla="*/ 2 h 5"/>
              <a:gd name="T8" fmla="*/ 0 w 2"/>
              <a:gd name="T9" fmla="*/ 2 h 5"/>
              <a:gd name="T10" fmla="*/ 2 w 2"/>
              <a:gd name="T11" fmla="*/ 5 h 5"/>
              <a:gd name="T12" fmla="*/ 2 w 2"/>
              <a:gd name="T13" fmla="*/ 2 h 5"/>
              <a:gd name="T14" fmla="*/ 2 w 2"/>
              <a:gd name="T15" fmla="*/ 2 h 5"/>
              <a:gd name="T16" fmla="*/ 0 w 2"/>
              <a:gd name="T17" fmla="*/ 0 h 5"/>
              <a:gd name="T18" fmla="*/ 0 w 2"/>
              <a:gd name="T19" fmla="*/ 2 h 5"/>
              <a:gd name="T20" fmla="*/ 0 w 2"/>
              <a:gd name="T21" fmla="*/ 2 h 5"/>
              <a:gd name="T22" fmla="*/ 2 w 2"/>
              <a:gd name="T23" fmla="*/ 5 h 5"/>
              <a:gd name="T24" fmla="*/ 2 w 2"/>
              <a:gd name="T25" fmla="*/ 2 h 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5">
                <a:moveTo>
                  <a:pt x="2" y="2"/>
                </a:moveTo>
                <a:lnTo>
                  <a:pt x="2" y="2"/>
                </a:lnTo>
                <a:lnTo>
                  <a:pt x="0" y="0"/>
                </a:lnTo>
                <a:lnTo>
                  <a:pt x="0" y="2"/>
                </a:lnTo>
                <a:lnTo>
                  <a:pt x="2" y="5"/>
                </a:lnTo>
                <a:lnTo>
                  <a:pt x="2" y="2"/>
                </a:lnTo>
                <a:lnTo>
                  <a:pt x="0" y="0"/>
                </a:lnTo>
                <a:lnTo>
                  <a:pt x="0" y="2"/>
                </a:lnTo>
                <a:lnTo>
                  <a:pt x="2" y="5"/>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3" name="Freeform 1255"/>
          <p:cNvSpPr>
            <a:spLocks/>
          </p:cNvSpPr>
          <p:nvPr/>
        </p:nvSpPr>
        <p:spPr bwMode="auto">
          <a:xfrm>
            <a:off x="712788" y="550863"/>
            <a:ext cx="3175" cy="1587"/>
          </a:xfrm>
          <a:custGeom>
            <a:avLst/>
            <a:gdLst>
              <a:gd name="T0" fmla="*/ 0 w 2"/>
              <a:gd name="T1" fmla="*/ 0 h 1587"/>
              <a:gd name="T2" fmla="*/ 2 w 2"/>
              <a:gd name="T3" fmla="*/ 0 h 1587"/>
              <a:gd name="T4" fmla="*/ 2 w 2"/>
              <a:gd name="T5" fmla="*/ 0 h 1587"/>
              <a:gd name="T6" fmla="*/ 2 w 2"/>
              <a:gd name="T7" fmla="*/ 0 h 1587"/>
              <a:gd name="T8" fmla="*/ 2 w 2"/>
              <a:gd name="T9" fmla="*/ 0 h 1587"/>
              <a:gd name="T10" fmla="*/ 0 w 2"/>
              <a:gd name="T11" fmla="*/ 0 h 1587"/>
              <a:gd name="T12" fmla="*/ 0 w 2"/>
              <a:gd name="T13" fmla="*/ 0 h 1587"/>
              <a:gd name="T14" fmla="*/ 0 w 2"/>
              <a:gd name="T15" fmla="*/ 0 h 1587"/>
              <a:gd name="T16" fmla="*/ 0 w 2"/>
              <a:gd name="T17" fmla="*/ 0 h 1587"/>
              <a:gd name="T18" fmla="*/ 2 w 2"/>
              <a:gd name="T19" fmla="*/ 0 h 1587"/>
              <a:gd name="T20" fmla="*/ 2 w 2"/>
              <a:gd name="T21" fmla="*/ 0 h 1587"/>
              <a:gd name="T22" fmla="*/ 2 w 2"/>
              <a:gd name="T23" fmla="*/ 0 h 1587"/>
              <a:gd name="T24" fmla="*/ 2 w 2"/>
              <a:gd name="T25" fmla="*/ 0 h 1587"/>
              <a:gd name="T26" fmla="*/ 2 w 2"/>
              <a:gd name="T27" fmla="*/ 0 h 1587"/>
              <a:gd name="T28" fmla="*/ 2 w 2"/>
              <a:gd name="T29" fmla="*/ 0 h 1587"/>
              <a:gd name="T30" fmla="*/ 2 w 2"/>
              <a:gd name="T31" fmla="*/ 0 h 1587"/>
              <a:gd name="T32" fmla="*/ 2 w 2"/>
              <a:gd name="T33" fmla="*/ 0 h 1587"/>
              <a:gd name="T34" fmla="*/ 2 w 2"/>
              <a:gd name="T35" fmla="*/ 0 h 1587"/>
              <a:gd name="T36" fmla="*/ 2 w 2"/>
              <a:gd name="T37" fmla="*/ 0 h 1587"/>
              <a:gd name="T38" fmla="*/ 2 w 2"/>
              <a:gd name="T39" fmla="*/ 0 h 1587"/>
              <a:gd name="T40" fmla="*/ 2 w 2"/>
              <a:gd name="T41" fmla="*/ 0 h 1587"/>
              <a:gd name="T42" fmla="*/ 2 w 2"/>
              <a:gd name="T43" fmla="*/ 0 h 1587"/>
              <a:gd name="T44" fmla="*/ 2 w 2"/>
              <a:gd name="T45" fmla="*/ 0 h 1587"/>
              <a:gd name="T46" fmla="*/ 2 w 2"/>
              <a:gd name="T47" fmla="*/ 0 h 1587"/>
              <a:gd name="T48" fmla="*/ 2 w 2"/>
              <a:gd name="T49" fmla="*/ 0 h 1587"/>
              <a:gd name="T50" fmla="*/ 2 w 2"/>
              <a:gd name="T51" fmla="*/ 0 h 1587"/>
              <a:gd name="T52" fmla="*/ 2 w 2"/>
              <a:gd name="T53" fmla="*/ 0 h 1587"/>
              <a:gd name="T54" fmla="*/ 2 w 2"/>
              <a:gd name="T55" fmla="*/ 0 h 1587"/>
              <a:gd name="T56" fmla="*/ 2 w 2"/>
              <a:gd name="T57" fmla="*/ 0 h 1587"/>
              <a:gd name="T58" fmla="*/ 0 w 2"/>
              <a:gd name="T59" fmla="*/ 0 h 1587"/>
              <a:gd name="T60" fmla="*/ 0 w 2"/>
              <a:gd name="T61" fmla="*/ 0 h 1587"/>
              <a:gd name="T62" fmla="*/ 0 w 2"/>
              <a:gd name="T63" fmla="*/ 0 h 158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4" name="Rectangle 1256"/>
          <p:cNvSpPr>
            <a:spLocks noChangeArrowheads="1"/>
          </p:cNvSpPr>
          <p:nvPr/>
        </p:nvSpPr>
        <p:spPr bwMode="auto">
          <a:xfrm>
            <a:off x="722313" y="550863"/>
            <a:ext cx="1587" cy="15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45" name="Freeform 1258"/>
          <p:cNvSpPr>
            <a:spLocks/>
          </p:cNvSpPr>
          <p:nvPr/>
        </p:nvSpPr>
        <p:spPr bwMode="auto">
          <a:xfrm>
            <a:off x="722313" y="5508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 name="Freeform 1266"/>
          <p:cNvSpPr>
            <a:spLocks/>
          </p:cNvSpPr>
          <p:nvPr/>
        </p:nvSpPr>
        <p:spPr bwMode="auto">
          <a:xfrm>
            <a:off x="728663" y="534988"/>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w 1587"/>
              <a:gd name="T63" fmla="*/ 0 h 1587"/>
              <a:gd name="T64" fmla="*/ 0 w 1587"/>
              <a:gd name="T65" fmla="*/ 0 h 1587"/>
              <a:gd name="T66" fmla="*/ 0 w 1587"/>
              <a:gd name="T67" fmla="*/ 0 h 1587"/>
              <a:gd name="T68" fmla="*/ 0 w 1587"/>
              <a:gd name="T69" fmla="*/ 0 h 1587"/>
              <a:gd name="T70" fmla="*/ 0 w 1587"/>
              <a:gd name="T71" fmla="*/ 0 h 1587"/>
              <a:gd name="T72" fmla="*/ 0 w 1587"/>
              <a:gd name="T73" fmla="*/ 0 h 1587"/>
              <a:gd name="T74" fmla="*/ 0 w 1587"/>
              <a:gd name="T75" fmla="*/ 0 h 1587"/>
              <a:gd name="T76" fmla="*/ 0 w 1587"/>
              <a:gd name="T77" fmla="*/ 0 h 1587"/>
              <a:gd name="T78" fmla="*/ 0 w 1587"/>
              <a:gd name="T79" fmla="*/ 0 h 1587"/>
              <a:gd name="T80" fmla="*/ 0 w 1587"/>
              <a:gd name="T81" fmla="*/ 0 h 1587"/>
              <a:gd name="T82" fmla="*/ 0 w 1587"/>
              <a:gd name="T83" fmla="*/ 0 h 1587"/>
              <a:gd name="T84" fmla="*/ 0 w 1587"/>
              <a:gd name="T85" fmla="*/ 0 h 1587"/>
              <a:gd name="T86" fmla="*/ 0 w 1587"/>
              <a:gd name="T87" fmla="*/ 0 h 158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7" name="Freeform 1269"/>
          <p:cNvSpPr>
            <a:spLocks/>
          </p:cNvSpPr>
          <p:nvPr/>
        </p:nvSpPr>
        <p:spPr bwMode="auto">
          <a:xfrm>
            <a:off x="728663" y="530225"/>
            <a:ext cx="3175" cy="4763"/>
          </a:xfrm>
          <a:custGeom>
            <a:avLst/>
            <a:gdLst>
              <a:gd name="T0" fmla="*/ 0 w 2"/>
              <a:gd name="T1" fmla="*/ 3 h 3"/>
              <a:gd name="T2" fmla="*/ 2 w 2"/>
              <a:gd name="T3" fmla="*/ 0 h 3"/>
              <a:gd name="T4" fmla="*/ 2 w 2"/>
              <a:gd name="T5" fmla="*/ 0 h 3"/>
              <a:gd name="T6" fmla="*/ 2 w 2"/>
              <a:gd name="T7" fmla="*/ 0 h 3"/>
              <a:gd name="T8" fmla="*/ 2 w 2"/>
              <a:gd name="T9" fmla="*/ 0 h 3"/>
              <a:gd name="T10" fmla="*/ 0 w 2"/>
              <a:gd name="T11" fmla="*/ 0 h 3"/>
              <a:gd name="T12" fmla="*/ 0 w 2"/>
              <a:gd name="T13" fmla="*/ 0 h 3"/>
              <a:gd name="T14" fmla="*/ 0 w 2"/>
              <a:gd name="T15" fmla="*/ 3 h 3"/>
              <a:gd name="T16" fmla="*/ 0 w 2"/>
              <a:gd name="T17" fmla="*/ 3 h 3"/>
              <a:gd name="T18" fmla="*/ 2 w 2"/>
              <a:gd name="T19" fmla="*/ 0 h 3"/>
              <a:gd name="T20" fmla="*/ 2 w 2"/>
              <a:gd name="T21" fmla="*/ 0 h 3"/>
              <a:gd name="T22" fmla="*/ 0 w 2"/>
              <a:gd name="T23" fmla="*/ 0 h 3"/>
              <a:gd name="T24" fmla="*/ 0 w 2"/>
              <a:gd name="T25" fmla="*/ 0 h 3"/>
              <a:gd name="T26" fmla="*/ 0 w 2"/>
              <a:gd name="T27" fmla="*/ 0 h 3"/>
              <a:gd name="T28" fmla="*/ 0 w 2"/>
              <a:gd name="T29" fmla="*/ 0 h 3"/>
              <a:gd name="T30" fmla="*/ 0 w 2"/>
              <a:gd name="T31" fmla="*/ 0 h 3"/>
              <a:gd name="T32" fmla="*/ 0 w 2"/>
              <a:gd name="T33" fmla="*/ 0 h 3"/>
              <a:gd name="T34" fmla="*/ 0 w 2"/>
              <a:gd name="T35" fmla="*/ 0 h 3"/>
              <a:gd name="T36" fmla="*/ 0 w 2"/>
              <a:gd name="T37" fmla="*/ 0 h 3"/>
              <a:gd name="T38" fmla="*/ 0 w 2"/>
              <a:gd name="T39" fmla="*/ 3 h 3"/>
              <a:gd name="T40" fmla="*/ 0 w 2"/>
              <a:gd name="T41" fmla="*/ 3 h 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 h="3">
                <a:moveTo>
                  <a:pt x="0" y="3"/>
                </a:moveTo>
                <a:lnTo>
                  <a:pt x="2" y="0"/>
                </a:lnTo>
                <a:lnTo>
                  <a:pt x="0" y="0"/>
                </a:lnTo>
                <a:lnTo>
                  <a:pt x="0" y="3"/>
                </a:lnTo>
                <a:lnTo>
                  <a:pt x="2" y="0"/>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 name="Line 1270"/>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9" name="Line 1271"/>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0" name="Rectangle 1272"/>
          <p:cNvSpPr>
            <a:spLocks noChangeArrowheads="1"/>
          </p:cNvSpPr>
          <p:nvPr/>
        </p:nvSpPr>
        <p:spPr bwMode="auto">
          <a:xfrm>
            <a:off x="728663" y="530225"/>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1" name="Rectangle 1273"/>
          <p:cNvSpPr>
            <a:spLocks noChangeArrowheads="1"/>
          </p:cNvSpPr>
          <p:nvPr/>
        </p:nvSpPr>
        <p:spPr bwMode="auto">
          <a:xfrm>
            <a:off x="728663" y="530225"/>
            <a:ext cx="1587"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2" name="Line 1274"/>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3" name="Line 1275"/>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4" name="Freeform 1277"/>
          <p:cNvSpPr>
            <a:spLocks/>
          </p:cNvSpPr>
          <p:nvPr/>
        </p:nvSpPr>
        <p:spPr bwMode="auto">
          <a:xfrm>
            <a:off x="728663" y="523875"/>
            <a:ext cx="1587" cy="3175"/>
          </a:xfrm>
          <a:custGeom>
            <a:avLst/>
            <a:gdLst>
              <a:gd name="T0" fmla="*/ 0 w 1587"/>
              <a:gd name="T1" fmla="*/ 2 h 2"/>
              <a:gd name="T2" fmla="*/ 0 w 1587"/>
              <a:gd name="T3" fmla="*/ 2 h 2"/>
              <a:gd name="T4" fmla="*/ 0 w 1587"/>
              <a:gd name="T5" fmla="*/ 0 h 2"/>
              <a:gd name="T6" fmla="*/ 0 w 1587"/>
              <a:gd name="T7" fmla="*/ 2 h 2"/>
              <a:gd name="T8" fmla="*/ 0 w 1587"/>
              <a:gd name="T9" fmla="*/ 2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5" name="Freeform 1287"/>
          <p:cNvSpPr>
            <a:spLocks/>
          </p:cNvSpPr>
          <p:nvPr/>
        </p:nvSpPr>
        <p:spPr bwMode="auto">
          <a:xfrm>
            <a:off x="719138" y="514350"/>
            <a:ext cx="3175" cy="3175"/>
          </a:xfrm>
          <a:custGeom>
            <a:avLst/>
            <a:gdLst>
              <a:gd name="T0" fmla="*/ 0 w 2"/>
              <a:gd name="T1" fmla="*/ 0 h 2"/>
              <a:gd name="T2" fmla="*/ 0 w 2"/>
              <a:gd name="T3" fmla="*/ 2 h 2"/>
              <a:gd name="T4" fmla="*/ 2 w 2"/>
              <a:gd name="T5" fmla="*/ 2 h 2"/>
              <a:gd name="T6" fmla="*/ 2 w 2"/>
              <a:gd name="T7" fmla="*/ 2 h 2"/>
              <a:gd name="T8" fmla="*/ 2 w 2"/>
              <a:gd name="T9" fmla="*/ 2 h 2"/>
              <a:gd name="T10" fmla="*/ 2 w 2"/>
              <a:gd name="T11" fmla="*/ 0 h 2"/>
              <a:gd name="T12" fmla="*/ 0 w 2"/>
              <a:gd name="T13" fmla="*/ 0 h 2"/>
              <a:gd name="T14" fmla="*/ 0 w 2"/>
              <a:gd name="T15" fmla="*/ 0 h 2"/>
              <a:gd name="T16" fmla="*/ 0 w 2"/>
              <a:gd name="T17" fmla="*/ 2 h 2"/>
              <a:gd name="T18" fmla="*/ 0 w 2"/>
              <a:gd name="T19" fmla="*/ 2 h 2"/>
              <a:gd name="T20" fmla="*/ 0 w 2"/>
              <a:gd name="T21" fmla="*/ 2 h 2"/>
              <a:gd name="T22" fmla="*/ 0 w 2"/>
              <a:gd name="T23" fmla="*/ 2 h 2"/>
              <a:gd name="T24" fmla="*/ 2 w 2"/>
              <a:gd name="T25" fmla="*/ 2 h 2"/>
              <a:gd name="T26" fmla="*/ 2 w 2"/>
              <a:gd name="T27" fmla="*/ 2 h 2"/>
              <a:gd name="T28" fmla="*/ 0 w 2"/>
              <a:gd name="T29" fmla="*/ 0 h 2"/>
              <a:gd name="T30" fmla="*/ 0 w 2"/>
              <a:gd name="T31" fmla="*/ 0 h 2"/>
              <a:gd name="T32" fmla="*/ 0 w 2"/>
              <a:gd name="T33" fmla="*/ 0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0"/>
                </a:moveTo>
                <a:lnTo>
                  <a:pt x="0" y="2"/>
                </a:lnTo>
                <a:lnTo>
                  <a:pt x="2" y="2"/>
                </a:lnTo>
                <a:lnTo>
                  <a:pt x="2" y="0"/>
                </a:lnTo>
                <a:lnTo>
                  <a:pt x="0" y="0"/>
                </a:lnTo>
                <a:lnTo>
                  <a:pt x="0" y="2"/>
                </a:lnTo>
                <a:lnTo>
                  <a:pt x="2" y="2"/>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 name="Freeform 1290"/>
          <p:cNvSpPr>
            <a:spLocks/>
          </p:cNvSpPr>
          <p:nvPr/>
        </p:nvSpPr>
        <p:spPr bwMode="auto">
          <a:xfrm>
            <a:off x="719138" y="517525"/>
            <a:ext cx="3175" cy="3175"/>
          </a:xfrm>
          <a:custGeom>
            <a:avLst/>
            <a:gdLst>
              <a:gd name="T0" fmla="*/ 0 w 2"/>
              <a:gd name="T1" fmla="*/ 2 h 2"/>
              <a:gd name="T2" fmla="*/ 0 w 2"/>
              <a:gd name="T3" fmla="*/ 2 h 2"/>
              <a:gd name="T4" fmla="*/ 2 w 2"/>
              <a:gd name="T5" fmla="*/ 2 h 2"/>
              <a:gd name="T6" fmla="*/ 2 w 2"/>
              <a:gd name="T7" fmla="*/ 2 h 2"/>
              <a:gd name="T8" fmla="*/ 2 w 2"/>
              <a:gd name="T9" fmla="*/ 2 h 2"/>
              <a:gd name="T10" fmla="*/ 2 w 2"/>
              <a:gd name="T11" fmla="*/ 0 h 2"/>
              <a:gd name="T12" fmla="*/ 0 w 2"/>
              <a:gd name="T13" fmla="*/ 0 h 2"/>
              <a:gd name="T14" fmla="*/ 0 w 2"/>
              <a:gd name="T15" fmla="*/ 0 h 2"/>
              <a:gd name="T16" fmla="*/ 0 w 2"/>
              <a:gd name="T17" fmla="*/ 0 h 2"/>
              <a:gd name="T18" fmla="*/ 0 w 2"/>
              <a:gd name="T19" fmla="*/ 0 h 2"/>
              <a:gd name="T20" fmla="*/ 2 w 2"/>
              <a:gd name="T21" fmla="*/ 0 h 2"/>
              <a:gd name="T22" fmla="*/ 0 w 2"/>
              <a:gd name="T23" fmla="*/ 0 h 2"/>
              <a:gd name="T24" fmla="*/ 0 w 2"/>
              <a:gd name="T25" fmla="*/ 0 h 2"/>
              <a:gd name="T26" fmla="*/ 0 w 2"/>
              <a:gd name="T27" fmla="*/ 0 h 2"/>
              <a:gd name="T28" fmla="*/ 0 w 2"/>
              <a:gd name="T29" fmla="*/ 0 h 2"/>
              <a:gd name="T30" fmla="*/ 0 w 2"/>
              <a:gd name="T31" fmla="*/ 2 h 2"/>
              <a:gd name="T32" fmla="*/ 0 w 2"/>
              <a:gd name="T33" fmla="*/ 2 h 2"/>
              <a:gd name="T34" fmla="*/ 0 w 2"/>
              <a:gd name="T35" fmla="*/ 2 h 2"/>
              <a:gd name="T36" fmla="*/ 0 w 2"/>
              <a:gd name="T37" fmla="*/ 0 h 2"/>
              <a:gd name="T38" fmla="*/ 0 w 2"/>
              <a:gd name="T39" fmla="*/ 0 h 2"/>
              <a:gd name="T40" fmla="*/ 0 w 2"/>
              <a:gd name="T41" fmla="*/ 0 h 2"/>
              <a:gd name="T42" fmla="*/ 0 w 2"/>
              <a:gd name="T43" fmla="*/ 0 h 2"/>
              <a:gd name="T44" fmla="*/ 0 w 2"/>
              <a:gd name="T45" fmla="*/ 0 h 2"/>
              <a:gd name="T46" fmla="*/ 0 w 2"/>
              <a:gd name="T47" fmla="*/ 0 h 2"/>
              <a:gd name="T48" fmla="*/ 0 w 2"/>
              <a:gd name="T49" fmla="*/ 2 h 2"/>
              <a:gd name="T50" fmla="*/ 2 w 2"/>
              <a:gd name="T51" fmla="*/ 2 h 2"/>
              <a:gd name="T52" fmla="*/ 2 w 2"/>
              <a:gd name="T53" fmla="*/ 0 h 2"/>
              <a:gd name="T54" fmla="*/ 2 w 2"/>
              <a:gd name="T55" fmla="*/ 0 h 2"/>
              <a:gd name="T56" fmla="*/ 0 w 2"/>
              <a:gd name="T57" fmla="*/ 0 h 2"/>
              <a:gd name="T58" fmla="*/ 0 w 2"/>
              <a:gd name="T59" fmla="*/ 0 h 2"/>
              <a:gd name="T60" fmla="*/ 0 w 2"/>
              <a:gd name="T61" fmla="*/ 2 h 2"/>
              <a:gd name="T62" fmla="*/ 0 w 2"/>
              <a:gd name="T63" fmla="*/ 2 h 2"/>
              <a:gd name="T64" fmla="*/ 2 w 2"/>
              <a:gd name="T65" fmla="*/ 2 h 2"/>
              <a:gd name="T66" fmla="*/ 2 w 2"/>
              <a:gd name="T67" fmla="*/ 2 h 2"/>
              <a:gd name="T68" fmla="*/ 0 w 2"/>
              <a:gd name="T69" fmla="*/ 2 h 2"/>
              <a:gd name="T70" fmla="*/ 0 w 2"/>
              <a:gd name="T71" fmla="*/ 2 h 2"/>
              <a:gd name="T72" fmla="*/ 0 w 2"/>
              <a:gd name="T73" fmla="*/ 2 h 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2" h="2">
                <a:moveTo>
                  <a:pt x="0" y="2"/>
                </a:moveTo>
                <a:lnTo>
                  <a:pt x="0" y="2"/>
                </a:lnTo>
                <a:lnTo>
                  <a:pt x="2" y="2"/>
                </a:lnTo>
                <a:lnTo>
                  <a:pt x="2" y="0"/>
                </a:lnTo>
                <a:lnTo>
                  <a:pt x="0" y="0"/>
                </a:lnTo>
                <a:lnTo>
                  <a:pt x="2" y="0"/>
                </a:lnTo>
                <a:lnTo>
                  <a:pt x="0" y="0"/>
                </a:lnTo>
                <a:lnTo>
                  <a:pt x="0" y="2"/>
                </a:lnTo>
                <a:lnTo>
                  <a:pt x="0" y="0"/>
                </a:lnTo>
                <a:lnTo>
                  <a:pt x="0" y="2"/>
                </a:lnTo>
                <a:lnTo>
                  <a:pt x="2" y="2"/>
                </a:lnTo>
                <a:lnTo>
                  <a:pt x="2" y="0"/>
                </a:lnTo>
                <a:lnTo>
                  <a:pt x="0" y="0"/>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 name="Rectangle 1335"/>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8" name="Rectangle 1336"/>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9" name="Rectangle 1337"/>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60" name="Rectangle 1340"/>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61" name="Rectangle 1341"/>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62" name="Rectangle 1342"/>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63" name="Rectangle 1343"/>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64" name="Rectangle 1344"/>
          <p:cNvSpPr>
            <a:spLocks noChangeArrowheads="1"/>
          </p:cNvSpPr>
          <p:nvPr/>
        </p:nvSpPr>
        <p:spPr bwMode="auto">
          <a:xfrm>
            <a:off x="465138" y="485775"/>
            <a:ext cx="1587" cy="3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65" name="Rectangle 63"/>
          <p:cNvSpPr>
            <a:spLocks noChangeArrowheads="1"/>
          </p:cNvSpPr>
          <p:nvPr/>
        </p:nvSpPr>
        <p:spPr bwMode="auto">
          <a:xfrm>
            <a:off x="0" y="4311650"/>
            <a:ext cx="9144000" cy="176213"/>
          </a:xfrm>
          <a:prstGeom prst="rect">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115888" indent="-115888">
              <a:spcBef>
                <a:spcPct val="50000"/>
              </a:spcBef>
              <a:buFontTx/>
              <a:buChar char="•"/>
            </a:pPr>
            <a:endParaRPr lang="en-US" sz="1300" b="0">
              <a:solidFill>
                <a:schemeClr val="bg1"/>
              </a:solidFill>
            </a:endParaRPr>
          </a:p>
        </p:txBody>
      </p:sp>
      <p:sp>
        <p:nvSpPr>
          <p:cNvPr id="330" name="Title 329"/>
          <p:cNvSpPr>
            <a:spLocks noGrp="1"/>
          </p:cNvSpPr>
          <p:nvPr>
            <p:ph type="title"/>
          </p:nvPr>
        </p:nvSpPr>
        <p:spPr>
          <a:xfrm>
            <a:off x="1512623" y="1189789"/>
            <a:ext cx="6971806" cy="1822161"/>
          </a:xfrm>
        </p:spPr>
        <p:txBody>
          <a:bodyPr anchor="b"/>
          <a:lstStyle>
            <a:lvl1pPr>
              <a:lnSpc>
                <a:spcPct val="100000"/>
              </a:lnSpc>
              <a:spcBef>
                <a:spcPts val="0"/>
              </a:spcBef>
              <a:defRPr sz="3600" b="1" baseline="0">
                <a:solidFill>
                  <a:schemeClr val="bg1"/>
                </a:solidFill>
              </a:defRPr>
            </a:lvl1pPr>
          </a:lstStyle>
          <a:p>
            <a:r>
              <a:rPr lang="en-US" smtClean="0"/>
              <a:t>Click to edit Master title style</a:t>
            </a:r>
            <a:endParaRPr lang="en-US" dirty="0"/>
          </a:p>
        </p:txBody>
      </p:sp>
      <p:sp>
        <p:nvSpPr>
          <p:cNvPr id="332" name="Text Placeholder 331"/>
          <p:cNvSpPr>
            <a:spLocks noGrp="1"/>
          </p:cNvSpPr>
          <p:nvPr>
            <p:ph type="body" sz="quarter" idx="13"/>
          </p:nvPr>
        </p:nvSpPr>
        <p:spPr>
          <a:xfrm>
            <a:off x="1525172" y="3000005"/>
            <a:ext cx="6959257" cy="875885"/>
          </a:xfrm>
        </p:spPr>
        <p:txBody>
          <a:bodyPr>
            <a:normAutofit/>
          </a:bodyPr>
          <a:lstStyle>
            <a:lvl1pPr>
              <a:lnSpc>
                <a:spcPct val="100000"/>
              </a:lnSpc>
              <a:spcBef>
                <a:spcPts val="0"/>
              </a:spcBef>
              <a:defRPr sz="2400" b="0" i="0" cap="all" baseline="0">
                <a:solidFill>
                  <a:srgbClr val="FFFFFF"/>
                </a:solidFill>
                <a:latin typeface="+mn-lt"/>
                <a:cs typeface="Andes ExtraLight"/>
              </a:defRPr>
            </a:lvl1pPr>
            <a:lvl2pPr>
              <a:defRPr b="0" i="0">
                <a:latin typeface="Andes ExtraLight"/>
                <a:cs typeface="Andes ExtraLight"/>
              </a:defRPr>
            </a:lvl2pPr>
            <a:lvl3pPr>
              <a:defRPr b="0" i="0">
                <a:latin typeface="Andes ExtraLight"/>
                <a:cs typeface="Andes ExtraLight"/>
              </a:defRPr>
            </a:lvl3pPr>
            <a:lvl4pPr>
              <a:defRPr b="0" i="0">
                <a:latin typeface="Andes ExtraLight"/>
                <a:cs typeface="Andes ExtraLight"/>
              </a:defRPr>
            </a:lvl4pPr>
            <a:lvl5pPr>
              <a:defRPr b="0" i="0">
                <a:latin typeface="Andes ExtraLight"/>
                <a:cs typeface="Andes ExtraLight"/>
              </a:defRPr>
            </a:lvl5pPr>
          </a:lstStyle>
          <a:p>
            <a:pPr lvl="0"/>
            <a:r>
              <a:rPr lang="en-US" smtClean="0"/>
              <a:t>Click to edit Master text styles</a:t>
            </a:r>
          </a:p>
        </p:txBody>
      </p:sp>
      <p:sp>
        <p:nvSpPr>
          <p:cNvPr id="69" name="Text Placeholder 331"/>
          <p:cNvSpPr>
            <a:spLocks noGrp="1"/>
          </p:cNvSpPr>
          <p:nvPr>
            <p:ph type="body" sz="quarter" idx="14"/>
          </p:nvPr>
        </p:nvSpPr>
        <p:spPr>
          <a:xfrm>
            <a:off x="5944825" y="4663925"/>
            <a:ext cx="2821170" cy="1428714"/>
          </a:xfrm>
        </p:spPr>
        <p:txBody>
          <a:bodyPr anchor="b"/>
          <a:lstStyle>
            <a:lvl1pPr algn="r">
              <a:lnSpc>
                <a:spcPct val="100000"/>
              </a:lnSpc>
              <a:defRPr sz="1400" b="0" i="0" baseline="0">
                <a:solidFill>
                  <a:schemeClr val="tx1"/>
                </a:solidFill>
                <a:latin typeface="+mn-lt"/>
                <a:cs typeface="Arial"/>
              </a:defRPr>
            </a:lvl1pPr>
            <a:lvl2pPr algn="r">
              <a:defRPr sz="1400" b="0" i="0">
                <a:latin typeface="+mn-lt"/>
                <a:cs typeface="Andes ExtraLight"/>
              </a:defRPr>
            </a:lvl2pPr>
            <a:lvl3pPr>
              <a:defRPr b="0" i="0">
                <a:latin typeface="Andes ExtraLight"/>
                <a:cs typeface="Andes ExtraLight"/>
              </a:defRPr>
            </a:lvl3pPr>
            <a:lvl4pPr>
              <a:defRPr b="0" i="0">
                <a:latin typeface="Andes ExtraLight"/>
                <a:cs typeface="Andes ExtraLight"/>
              </a:defRPr>
            </a:lvl4pPr>
            <a:lvl5pPr>
              <a:defRPr b="0" i="0">
                <a:latin typeface="Andes ExtraLight"/>
                <a:cs typeface="Andes ExtraLight"/>
              </a:defRPr>
            </a:lvl5pPr>
          </a:lstStyle>
          <a:p>
            <a:pPr lvl="0"/>
            <a:r>
              <a:rPr lang="en-US" smtClean="0"/>
              <a:t>Click to edit Master text styles</a:t>
            </a:r>
          </a:p>
          <a:p>
            <a:pPr lvl="1"/>
            <a:r>
              <a:rPr lang="en-US" smtClean="0"/>
              <a:t>Second level</a:t>
            </a:r>
          </a:p>
        </p:txBody>
      </p:sp>
      <p:sp>
        <p:nvSpPr>
          <p:cNvPr id="72" name="Picture Placeholder 4"/>
          <p:cNvSpPr>
            <a:spLocks noGrp="1"/>
          </p:cNvSpPr>
          <p:nvPr>
            <p:ph type="pic" sz="quarter" idx="16" hasCustomPrompt="1"/>
          </p:nvPr>
        </p:nvSpPr>
        <p:spPr>
          <a:xfrm>
            <a:off x="2025439" y="4684290"/>
            <a:ext cx="1861095" cy="1695483"/>
          </a:xfrm>
          <a:solidFill>
            <a:srgbClr val="FFFFFF"/>
          </a:solidFill>
        </p:spPr>
        <p:txBody>
          <a:bodyPr anchor="ctr">
            <a:normAutofit/>
          </a:bodyPr>
          <a:lstStyle>
            <a:lvl1pPr algn="ctr">
              <a:defRPr baseline="0">
                <a:solidFill>
                  <a:srgbClr val="021F43"/>
                </a:solidFill>
              </a:defRPr>
            </a:lvl1pPr>
          </a:lstStyle>
          <a:p>
            <a:pPr lvl="0"/>
            <a:r>
              <a:rPr lang="en-US" noProof="0" dirty="0" smtClean="0"/>
              <a:t>Insert co-branded logo here</a:t>
            </a:r>
            <a:endParaRPr lang="en-US" noProof="0" dirty="0"/>
          </a:p>
        </p:txBody>
      </p:sp>
      <p:sp>
        <p:nvSpPr>
          <p:cNvPr id="68" name="Picture Placeholder 4"/>
          <p:cNvSpPr>
            <a:spLocks noGrp="1"/>
          </p:cNvSpPr>
          <p:nvPr>
            <p:ph type="pic" sz="quarter" idx="17" hasCustomPrompt="1"/>
          </p:nvPr>
        </p:nvSpPr>
        <p:spPr>
          <a:xfrm>
            <a:off x="225903" y="4657243"/>
            <a:ext cx="1700878" cy="1749576"/>
          </a:xfrm>
          <a:solidFill>
            <a:srgbClr val="FFFFFF"/>
          </a:solidFill>
        </p:spPr>
        <p:txBody>
          <a:bodyPr anchor="ctr">
            <a:normAutofit/>
          </a:bodyPr>
          <a:lstStyle>
            <a:lvl1pPr marL="0" marR="0" indent="0" algn="ctr" defTabSz="914400" rtl="0" eaLnBrk="1" fontAlgn="base" latinLnBrk="0" hangingPunct="1">
              <a:lnSpc>
                <a:spcPct val="115000"/>
              </a:lnSpc>
              <a:spcBef>
                <a:spcPct val="20000"/>
              </a:spcBef>
              <a:spcAft>
                <a:spcPct val="0"/>
              </a:spcAft>
              <a:buClr>
                <a:srgbClr val="00783C"/>
              </a:buClr>
              <a:buSzTx/>
              <a:buFontTx/>
              <a:buNone/>
              <a:tabLst/>
              <a:defRPr baseline="0">
                <a:solidFill>
                  <a:srgbClr val="021F43"/>
                </a:solidFill>
              </a:defRPr>
            </a:lvl1pPr>
          </a:lstStyle>
          <a:p>
            <a:pPr lvl="0"/>
            <a:r>
              <a:rPr lang="en-US" noProof="0" dirty="0" smtClean="0"/>
              <a:t>Insert World Bank Group logo here</a:t>
            </a:r>
            <a:endParaRPr lang="en-US" noProof="0" dirty="0"/>
          </a:p>
        </p:txBody>
      </p:sp>
      <p:sp>
        <p:nvSpPr>
          <p:cNvPr id="66" name="Rectangle 1028"/>
          <p:cNvSpPr>
            <a:spLocks noGrp="1" noChangeArrowheads="1"/>
          </p:cNvSpPr>
          <p:nvPr>
            <p:ph type="dt" sz="half" idx="18"/>
          </p:nvPr>
        </p:nvSpPr>
        <p:spPr>
          <a:xfrm>
            <a:off x="5944415" y="6107113"/>
            <a:ext cx="2811462" cy="306387"/>
          </a:xfrm>
        </p:spPr>
        <p:txBody>
          <a:bodyPr rIns="0" anchor="ctr"/>
          <a:lstStyle>
            <a:lvl1pPr algn="r">
              <a:defRPr b="0" i="0" dirty="0">
                <a:solidFill>
                  <a:schemeClr val="tx1"/>
                </a:solidFill>
                <a:latin typeface="Arial"/>
                <a:cs typeface="Arial"/>
              </a:defRPr>
            </a:lvl1pPr>
          </a:lstStyle>
          <a:p>
            <a:pPr>
              <a:defRPr/>
            </a:pPr>
            <a:endParaRPr lang="en-US" dirty="0"/>
          </a:p>
        </p:txBody>
      </p:sp>
      <p:sp>
        <p:nvSpPr>
          <p:cNvPr id="67" name="Picture Placeholder 4"/>
          <p:cNvSpPr>
            <a:spLocks noGrp="1"/>
          </p:cNvSpPr>
          <p:nvPr>
            <p:ph type="pic" sz="quarter" idx="19" hasCustomPrompt="1"/>
          </p:nvPr>
        </p:nvSpPr>
        <p:spPr>
          <a:xfrm>
            <a:off x="3963297" y="4684290"/>
            <a:ext cx="1861095" cy="1695483"/>
          </a:xfrm>
          <a:solidFill>
            <a:srgbClr val="FFFFFF"/>
          </a:solidFill>
        </p:spPr>
        <p:txBody>
          <a:bodyPr anchor="ctr">
            <a:normAutofit/>
          </a:bodyPr>
          <a:lstStyle>
            <a:lvl1pPr algn="ctr">
              <a:defRPr baseline="0">
                <a:solidFill>
                  <a:srgbClr val="021F43"/>
                </a:solidFill>
              </a:defRPr>
            </a:lvl1pPr>
          </a:lstStyle>
          <a:p>
            <a:pPr lvl="0"/>
            <a:r>
              <a:rPr lang="en-US" noProof="0" dirty="0" smtClean="0"/>
              <a:t>Insert co-branded logo here</a:t>
            </a:r>
            <a:endParaRPr lang="en-US" noProof="0" dirty="0"/>
          </a:p>
        </p:txBody>
      </p:sp>
    </p:spTree>
    <p:extLst>
      <p:ext uri="{BB962C8B-B14F-4D97-AF65-F5344CB8AC3E}">
        <p14:creationId xmlns:p14="http://schemas.microsoft.com/office/powerpoint/2010/main" val="271735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mparsion Slide">
    <p:spTree>
      <p:nvGrpSpPr>
        <p:cNvPr id="1" name=""/>
        <p:cNvGrpSpPr/>
        <p:nvPr/>
      </p:nvGrpSpPr>
      <p:grpSpPr>
        <a:xfrm>
          <a:off x="0" y="0"/>
          <a:ext cx="0" cy="0"/>
          <a:chOff x="0" y="0"/>
          <a:chExt cx="0" cy="0"/>
        </a:xfrm>
      </p:grpSpPr>
      <p:sp>
        <p:nvSpPr>
          <p:cNvPr id="2" name="Title 1"/>
          <p:cNvSpPr>
            <a:spLocks noGrp="1"/>
          </p:cNvSpPr>
          <p:nvPr>
            <p:ph type="title"/>
          </p:nvPr>
        </p:nvSpPr>
        <p:spPr>
          <a:xfrm>
            <a:off x="380413" y="307474"/>
            <a:ext cx="8410104" cy="983693"/>
          </a:xfrm>
        </p:spPr>
        <p:txBody>
          <a:bodyPr/>
          <a:lstStyle>
            <a:lvl1pPr>
              <a:defRPr sz="2200" b="0" i="0" cap="none" baseline="0">
                <a:solidFill>
                  <a:srgbClr val="021F43"/>
                </a:solidFill>
                <a:latin typeface="+mj-lt"/>
                <a:cs typeface="Andes ExtraLight"/>
              </a:defRPr>
            </a:lvl1pPr>
          </a:lstStyle>
          <a:p>
            <a:r>
              <a:rPr lang="en-US" smtClean="0"/>
              <a:t>Click to edit Master title style</a:t>
            </a:r>
            <a:endParaRPr lang="en-US" dirty="0"/>
          </a:p>
        </p:txBody>
      </p:sp>
      <p:sp>
        <p:nvSpPr>
          <p:cNvPr id="4" name="Content Placeholder 3"/>
          <p:cNvSpPr>
            <a:spLocks noGrp="1"/>
          </p:cNvSpPr>
          <p:nvPr>
            <p:ph sz="half" idx="2"/>
          </p:nvPr>
        </p:nvSpPr>
        <p:spPr>
          <a:xfrm>
            <a:off x="356934" y="1788583"/>
            <a:ext cx="4133273" cy="4399780"/>
          </a:xfrm>
        </p:spPr>
        <p:txBody>
          <a:bodyPr lIns="182880" rIns="182880" anchor="ctr"/>
          <a:lstStyle>
            <a:lvl1pPr marL="0" marR="0" indent="0" algn="l" defTabSz="914400" rtl="0" eaLnBrk="0" fontAlgn="base" latinLnBrk="0" hangingPunct="0">
              <a:lnSpc>
                <a:spcPct val="130000"/>
              </a:lnSpc>
              <a:spcBef>
                <a:spcPts val="1800"/>
              </a:spcBef>
              <a:spcAft>
                <a:spcPct val="0"/>
              </a:spcAft>
              <a:buClr>
                <a:schemeClr val="tx2">
                  <a:lumMod val="75000"/>
                  <a:lumOff val="25000"/>
                </a:schemeClr>
              </a:buClr>
              <a:buSzTx/>
              <a:buFontTx/>
              <a:buNone/>
              <a:tabLst/>
              <a:defRPr sz="1600">
                <a:solidFill>
                  <a:srgbClr val="595959"/>
                </a:solidFill>
              </a:defRPr>
            </a:lvl1pPr>
            <a:lvl2pPr>
              <a:defRPr sz="1600">
                <a:solidFill>
                  <a:srgbClr val="595959"/>
                </a:solidFill>
              </a:defRPr>
            </a:lvl2pPr>
            <a:lvl3pPr>
              <a:defRPr sz="1600">
                <a:solidFill>
                  <a:srgbClr val="595959"/>
                </a:solidFill>
              </a:defRPr>
            </a:lvl3pPr>
            <a:lvl4pPr>
              <a:defRPr sz="1600">
                <a:solidFill>
                  <a:srgbClr val="595959"/>
                </a:solidFill>
              </a:defRPr>
            </a:lvl4pPr>
            <a:lvl5pPr>
              <a:defRPr sz="1600">
                <a:solidFill>
                  <a:srgbClr val="595959"/>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6" name="Content Placeholder 3"/>
          <p:cNvSpPr>
            <a:spLocks noGrp="1"/>
          </p:cNvSpPr>
          <p:nvPr>
            <p:ph sz="half" idx="11"/>
          </p:nvPr>
        </p:nvSpPr>
        <p:spPr>
          <a:xfrm>
            <a:off x="4657428" y="1788509"/>
            <a:ext cx="4133088" cy="4402163"/>
          </a:xfrm>
        </p:spPr>
        <p:txBody>
          <a:bodyPr lIns="182880" rIns="182880" anchor="ctr"/>
          <a:lstStyle>
            <a:lvl1pPr marL="0" marR="0" indent="0" algn="l" defTabSz="914400" rtl="0" eaLnBrk="0" fontAlgn="base" latinLnBrk="0" hangingPunct="0">
              <a:lnSpc>
                <a:spcPct val="130000"/>
              </a:lnSpc>
              <a:spcBef>
                <a:spcPts val="1800"/>
              </a:spcBef>
              <a:spcAft>
                <a:spcPct val="0"/>
              </a:spcAft>
              <a:buClr>
                <a:schemeClr val="tx2">
                  <a:lumMod val="75000"/>
                  <a:lumOff val="25000"/>
                </a:schemeClr>
              </a:buClr>
              <a:buSzTx/>
              <a:buFontTx/>
              <a:buNone/>
              <a:tabLst/>
              <a:defRPr sz="1600">
                <a:solidFill>
                  <a:srgbClr val="595959"/>
                </a:solidFill>
              </a:defRPr>
            </a:lvl1pPr>
            <a:lvl2pPr>
              <a:defRPr sz="1600">
                <a:solidFill>
                  <a:srgbClr val="595959"/>
                </a:solidFill>
              </a:defRPr>
            </a:lvl2pPr>
            <a:lvl3pPr>
              <a:defRPr sz="1600">
                <a:solidFill>
                  <a:srgbClr val="595959"/>
                </a:solidFill>
              </a:defRPr>
            </a:lvl3pPr>
            <a:lvl4pPr>
              <a:defRPr sz="1600">
                <a:solidFill>
                  <a:srgbClr val="595959"/>
                </a:solidFill>
              </a:defRPr>
            </a:lvl4pPr>
            <a:lvl5pPr>
              <a:defRPr sz="1600">
                <a:solidFill>
                  <a:srgbClr val="595959"/>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7" name="Content Placeholder 3"/>
          <p:cNvSpPr>
            <a:spLocks noGrp="1"/>
          </p:cNvSpPr>
          <p:nvPr>
            <p:ph sz="half" idx="13"/>
          </p:nvPr>
        </p:nvSpPr>
        <p:spPr>
          <a:xfrm>
            <a:off x="356934" y="1429560"/>
            <a:ext cx="4133273" cy="264331"/>
          </a:xfrm>
        </p:spPr>
        <p:txBody>
          <a:bodyPr anchor="ctr">
            <a:normAutofit/>
          </a:bodyPr>
          <a:lstStyle>
            <a:lvl1pPr algn="ctr">
              <a:defRPr sz="1400" cap="all">
                <a:solidFill>
                  <a:srgbClr val="595959"/>
                </a:solidFill>
              </a:defRPr>
            </a:lvl1pPr>
            <a:lvl2pPr>
              <a:defRPr sz="1600">
                <a:solidFill>
                  <a:srgbClr val="595959"/>
                </a:solidFill>
              </a:defRPr>
            </a:lvl2pPr>
            <a:lvl3pPr>
              <a:defRPr sz="1600">
                <a:solidFill>
                  <a:srgbClr val="595959"/>
                </a:solidFill>
              </a:defRPr>
            </a:lvl3pPr>
            <a:lvl4pPr>
              <a:defRPr sz="1600">
                <a:solidFill>
                  <a:srgbClr val="595959"/>
                </a:solidFill>
              </a:defRPr>
            </a:lvl4pPr>
            <a:lvl5pPr>
              <a:defRPr sz="1600">
                <a:solidFill>
                  <a:srgbClr val="595959"/>
                </a:solidFill>
              </a:defRPr>
            </a:lvl5pPr>
            <a:lvl6pPr>
              <a:defRPr sz="1800"/>
            </a:lvl6pPr>
            <a:lvl7pPr>
              <a:defRPr sz="1800"/>
            </a:lvl7pPr>
            <a:lvl8pPr>
              <a:defRPr sz="1800"/>
            </a:lvl8pPr>
            <a:lvl9pPr>
              <a:defRPr sz="1800"/>
            </a:lvl9pPr>
          </a:lstStyle>
          <a:p>
            <a:pPr lvl="0"/>
            <a:r>
              <a:rPr lang="en-US" smtClean="0"/>
              <a:t>Click to edit Master text styles</a:t>
            </a:r>
          </a:p>
        </p:txBody>
      </p:sp>
      <p:sp>
        <p:nvSpPr>
          <p:cNvPr id="8" name="Content Placeholder 3"/>
          <p:cNvSpPr>
            <a:spLocks noGrp="1"/>
          </p:cNvSpPr>
          <p:nvPr>
            <p:ph sz="half" idx="14"/>
          </p:nvPr>
        </p:nvSpPr>
        <p:spPr>
          <a:xfrm>
            <a:off x="4657429" y="1421539"/>
            <a:ext cx="4133088" cy="264331"/>
          </a:xfrm>
        </p:spPr>
        <p:txBody>
          <a:bodyPr anchor="ctr">
            <a:normAutofit/>
          </a:bodyPr>
          <a:lstStyle>
            <a:lvl1pPr algn="ctr">
              <a:defRPr sz="1400" cap="all">
                <a:solidFill>
                  <a:srgbClr val="595959"/>
                </a:solidFill>
              </a:defRPr>
            </a:lvl1pPr>
            <a:lvl2pPr>
              <a:defRPr sz="1600">
                <a:solidFill>
                  <a:srgbClr val="595959"/>
                </a:solidFill>
              </a:defRPr>
            </a:lvl2pPr>
            <a:lvl3pPr>
              <a:defRPr sz="1600">
                <a:solidFill>
                  <a:srgbClr val="595959"/>
                </a:solidFill>
              </a:defRPr>
            </a:lvl3pPr>
            <a:lvl4pPr>
              <a:defRPr sz="1600">
                <a:solidFill>
                  <a:srgbClr val="595959"/>
                </a:solidFill>
              </a:defRPr>
            </a:lvl4pPr>
            <a:lvl5pPr>
              <a:defRPr sz="1600">
                <a:solidFill>
                  <a:srgbClr val="595959"/>
                </a:solidFill>
              </a:defRPr>
            </a:lvl5pPr>
            <a:lvl6pPr>
              <a:defRPr sz="1800"/>
            </a:lvl6pPr>
            <a:lvl7pPr>
              <a:defRPr sz="1800"/>
            </a:lvl7pPr>
            <a:lvl8pPr>
              <a:defRPr sz="1800"/>
            </a:lvl8pPr>
            <a:lvl9pPr>
              <a:defRPr sz="1800"/>
            </a:lvl9pPr>
          </a:lstStyle>
          <a:p>
            <a:pPr lvl="0"/>
            <a:r>
              <a:rPr lang="en-US" smtClean="0"/>
              <a:t>Click to edit Master text styles</a:t>
            </a:r>
          </a:p>
        </p:txBody>
      </p:sp>
      <p:sp>
        <p:nvSpPr>
          <p:cNvPr id="9" name="Slide Number Placeholder 3"/>
          <p:cNvSpPr>
            <a:spLocks noGrp="1"/>
          </p:cNvSpPr>
          <p:nvPr>
            <p:ph type="sldNum" sz="quarter" idx="15"/>
          </p:nvPr>
        </p:nvSpPr>
        <p:spPr/>
        <p:txBody>
          <a:bodyPr/>
          <a:lstStyle>
            <a:lvl1pPr>
              <a:defRPr/>
            </a:lvl1pPr>
          </a:lstStyle>
          <a:p>
            <a:pPr>
              <a:defRPr/>
            </a:pPr>
            <a:fld id="{4B8F0C6E-7FA3-8743-B399-5E6671462321}" type="slidenum">
              <a:rPr lang="en-US"/>
              <a:pPr>
                <a:defRPr/>
              </a:pPr>
              <a:t>‹#›</a:t>
            </a:fld>
            <a:endParaRPr lang="en-US" dirty="0"/>
          </a:p>
        </p:txBody>
      </p:sp>
      <p:sp>
        <p:nvSpPr>
          <p:cNvPr id="10" name="Footer Placeholder 4"/>
          <p:cNvSpPr>
            <a:spLocks noGrp="1"/>
          </p:cNvSpPr>
          <p:nvPr>
            <p:ph type="ftr" sz="quarter" idx="16"/>
          </p:nvPr>
        </p:nvSpPr>
        <p:spPr/>
        <p:txBody>
          <a:bodyPr/>
          <a:lstStyle>
            <a:lvl1pPr>
              <a:defRPr/>
            </a:lvl1pPr>
          </a:lstStyle>
          <a:p>
            <a:pPr>
              <a:defRPr/>
            </a:pPr>
            <a:r>
              <a:rPr lang="en-US"/>
              <a:t>Footer Information</a:t>
            </a:r>
            <a:endParaRPr lang="en-US" dirty="0"/>
          </a:p>
        </p:txBody>
      </p:sp>
    </p:spTree>
    <p:extLst>
      <p:ext uri="{BB962C8B-B14F-4D97-AF65-F5344CB8AC3E}">
        <p14:creationId xmlns:p14="http://schemas.microsoft.com/office/powerpoint/2010/main" val="1935324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ight Highlight Slide">
    <p:spTree>
      <p:nvGrpSpPr>
        <p:cNvPr id="1" name=""/>
        <p:cNvGrpSpPr/>
        <p:nvPr/>
      </p:nvGrpSpPr>
      <p:grpSpPr>
        <a:xfrm>
          <a:off x="0" y="0"/>
          <a:ext cx="0" cy="0"/>
          <a:chOff x="0" y="0"/>
          <a:chExt cx="0" cy="0"/>
        </a:xfrm>
      </p:grpSpPr>
      <p:sp>
        <p:nvSpPr>
          <p:cNvPr id="2" name="Title 1"/>
          <p:cNvSpPr>
            <a:spLocks noGrp="1"/>
          </p:cNvSpPr>
          <p:nvPr>
            <p:ph type="title"/>
          </p:nvPr>
        </p:nvSpPr>
        <p:spPr>
          <a:xfrm>
            <a:off x="356934" y="346364"/>
            <a:ext cx="3145592" cy="5784272"/>
          </a:xfrm>
        </p:spPr>
        <p:txBody>
          <a:bodyPr anchor="ctr"/>
          <a:lstStyle>
            <a:lvl1pPr>
              <a:defRPr sz="3200" b="0" i="0">
                <a:solidFill>
                  <a:srgbClr val="021F43"/>
                </a:solidFill>
                <a:latin typeface="+mn-lt"/>
                <a:cs typeface="Andes ExtraLight"/>
              </a:defRPr>
            </a:lvl1pPr>
          </a:lstStyle>
          <a:p>
            <a:r>
              <a:rPr lang="en-US" smtClean="0"/>
              <a:t>Click to edit Master title style</a:t>
            </a:r>
            <a:endParaRPr lang="en-US" dirty="0"/>
          </a:p>
        </p:txBody>
      </p:sp>
      <p:sp>
        <p:nvSpPr>
          <p:cNvPr id="4" name="Content Placeholder 3"/>
          <p:cNvSpPr>
            <a:spLocks noGrp="1"/>
          </p:cNvSpPr>
          <p:nvPr>
            <p:ph sz="half" idx="2"/>
          </p:nvPr>
        </p:nvSpPr>
        <p:spPr>
          <a:xfrm>
            <a:off x="3682999" y="346364"/>
            <a:ext cx="5166895" cy="5784271"/>
          </a:xfrm>
        </p:spPr>
        <p:txBody>
          <a:bodyPr anchor="ctr"/>
          <a:lstStyle>
            <a:lvl1pPr>
              <a:lnSpc>
                <a:spcPct val="125000"/>
              </a:lnSpc>
              <a:spcBef>
                <a:spcPts val="0"/>
              </a:spcBef>
              <a:spcAft>
                <a:spcPts val="2200"/>
              </a:spcAft>
              <a:defRPr sz="2200">
                <a:solidFill>
                  <a:schemeClr val="tx2">
                    <a:lumMod val="50000"/>
                    <a:lumOff val="50000"/>
                  </a:schemeClr>
                </a:solidFill>
              </a:defRPr>
            </a:lvl1pPr>
            <a:lvl2pPr marL="0" indent="0">
              <a:lnSpc>
                <a:spcPct val="125000"/>
              </a:lnSpc>
              <a:spcBef>
                <a:spcPts val="0"/>
              </a:spcBef>
              <a:spcAft>
                <a:spcPts val="2200"/>
              </a:spcAft>
              <a:buNone/>
              <a:defRPr sz="2000" baseline="0">
                <a:solidFill>
                  <a:schemeClr val="tx2">
                    <a:lumMod val="50000"/>
                    <a:lumOff val="50000"/>
                  </a:schemeClr>
                </a:solidFill>
              </a:defRPr>
            </a:lvl2pPr>
            <a:lvl3pPr marL="0" indent="0">
              <a:lnSpc>
                <a:spcPct val="130000"/>
              </a:lnSpc>
              <a:buNone/>
              <a:defRPr sz="1600">
                <a:solidFill>
                  <a:schemeClr val="tx2">
                    <a:lumMod val="50000"/>
                    <a:lumOff val="50000"/>
                  </a:schemeClr>
                </a:solidFill>
              </a:defRPr>
            </a:lvl3pPr>
            <a:lvl4pPr marL="182880" indent="0">
              <a:lnSpc>
                <a:spcPct val="130000"/>
              </a:lnSpc>
              <a:buNone/>
              <a:defRPr sz="1600">
                <a:solidFill>
                  <a:schemeClr val="tx2">
                    <a:lumMod val="50000"/>
                    <a:lumOff val="50000"/>
                  </a:schemeClr>
                </a:solidFill>
              </a:defRPr>
            </a:lvl4pPr>
            <a:lvl5pPr marL="454914" indent="0">
              <a:lnSpc>
                <a:spcPct val="130000"/>
              </a:lnSpc>
              <a:buNone/>
              <a:defRPr sz="1600">
                <a:solidFill>
                  <a:schemeClr val="tx2">
                    <a:lumMod val="50000"/>
                    <a:lumOff val="50000"/>
                  </a:schemeClr>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p:txBody>
      </p:sp>
      <p:sp>
        <p:nvSpPr>
          <p:cNvPr id="5" name="Slide Number Placeholder 3"/>
          <p:cNvSpPr>
            <a:spLocks noGrp="1"/>
          </p:cNvSpPr>
          <p:nvPr>
            <p:ph type="sldNum" sz="quarter" idx="10"/>
          </p:nvPr>
        </p:nvSpPr>
        <p:spPr/>
        <p:txBody>
          <a:bodyPr/>
          <a:lstStyle>
            <a:lvl1pPr>
              <a:defRPr/>
            </a:lvl1pPr>
          </a:lstStyle>
          <a:p>
            <a:pPr>
              <a:defRPr/>
            </a:pPr>
            <a:fld id="{C28C1097-5A09-2B46-8183-B04B6C14DCE8}" type="slidenum">
              <a:rPr lang="en-US"/>
              <a:pPr>
                <a:defRPr/>
              </a:pPr>
              <a:t>‹#›</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a:t>Footer Information</a:t>
            </a:r>
            <a:endParaRPr lang="en-US" dirty="0"/>
          </a:p>
        </p:txBody>
      </p:sp>
    </p:spTree>
    <p:extLst>
      <p:ext uri="{BB962C8B-B14F-4D97-AF65-F5344CB8AC3E}">
        <p14:creationId xmlns:p14="http://schemas.microsoft.com/office/powerpoint/2010/main" val="41510726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ark Highlight Slide">
    <p:spTree>
      <p:nvGrpSpPr>
        <p:cNvPr id="1" name=""/>
        <p:cNvGrpSpPr/>
        <p:nvPr/>
      </p:nvGrpSpPr>
      <p:grpSpPr>
        <a:xfrm>
          <a:off x="0" y="0"/>
          <a:ext cx="0" cy="0"/>
          <a:chOff x="0" y="0"/>
          <a:chExt cx="0" cy="0"/>
        </a:xfrm>
      </p:grpSpPr>
      <p:sp>
        <p:nvSpPr>
          <p:cNvPr id="2" name="Title 1"/>
          <p:cNvSpPr>
            <a:spLocks noGrp="1"/>
          </p:cNvSpPr>
          <p:nvPr>
            <p:ph type="title"/>
          </p:nvPr>
        </p:nvSpPr>
        <p:spPr>
          <a:xfrm>
            <a:off x="356934" y="346364"/>
            <a:ext cx="3145592" cy="2795917"/>
          </a:xfrm>
        </p:spPr>
        <p:txBody>
          <a:bodyPr anchor="b"/>
          <a:lstStyle>
            <a:lvl1pPr>
              <a:defRPr sz="3200" b="0" i="0" cap="all">
                <a:solidFill>
                  <a:schemeClr val="tx1"/>
                </a:solidFill>
                <a:latin typeface="+mn-lt"/>
                <a:cs typeface="Andes ExtraLight"/>
              </a:defRPr>
            </a:lvl1pPr>
          </a:lstStyle>
          <a:p>
            <a:r>
              <a:rPr lang="en-US" dirty="0" smtClean="0"/>
              <a:t>Click to edit Master title style</a:t>
            </a:r>
            <a:endParaRPr lang="en-US" dirty="0"/>
          </a:p>
        </p:txBody>
      </p:sp>
      <p:sp>
        <p:nvSpPr>
          <p:cNvPr id="4" name="Content Placeholder 3"/>
          <p:cNvSpPr>
            <a:spLocks noGrp="1"/>
          </p:cNvSpPr>
          <p:nvPr>
            <p:ph sz="half" idx="2"/>
          </p:nvPr>
        </p:nvSpPr>
        <p:spPr>
          <a:xfrm>
            <a:off x="3682999" y="346364"/>
            <a:ext cx="5166895" cy="5784271"/>
          </a:xfrm>
        </p:spPr>
        <p:txBody>
          <a:bodyPr anchor="ctr"/>
          <a:lstStyle>
            <a:lvl1pPr>
              <a:lnSpc>
                <a:spcPct val="125000"/>
              </a:lnSpc>
              <a:spcBef>
                <a:spcPts val="0"/>
              </a:spcBef>
              <a:spcAft>
                <a:spcPts val="2200"/>
              </a:spcAft>
              <a:defRPr sz="1600">
                <a:solidFill>
                  <a:schemeClr val="tx2">
                    <a:lumMod val="50000"/>
                    <a:lumOff val="50000"/>
                  </a:schemeClr>
                </a:solidFill>
              </a:defRPr>
            </a:lvl1pPr>
            <a:lvl2pPr marL="0" indent="0">
              <a:lnSpc>
                <a:spcPct val="125000"/>
              </a:lnSpc>
              <a:spcBef>
                <a:spcPts val="0"/>
              </a:spcBef>
              <a:spcAft>
                <a:spcPts val="2200"/>
              </a:spcAft>
              <a:buNone/>
              <a:defRPr sz="1600" baseline="0">
                <a:solidFill>
                  <a:schemeClr val="tx2">
                    <a:lumMod val="50000"/>
                    <a:lumOff val="50000"/>
                  </a:schemeClr>
                </a:solidFill>
              </a:defRPr>
            </a:lvl2pPr>
            <a:lvl3pPr marL="0" indent="0">
              <a:lnSpc>
                <a:spcPct val="130000"/>
              </a:lnSpc>
              <a:buNone/>
              <a:defRPr sz="1600">
                <a:solidFill>
                  <a:schemeClr val="tx2">
                    <a:lumMod val="50000"/>
                    <a:lumOff val="50000"/>
                  </a:schemeClr>
                </a:solidFill>
              </a:defRPr>
            </a:lvl3pPr>
            <a:lvl4pPr marL="182880" indent="0">
              <a:lnSpc>
                <a:spcPct val="130000"/>
              </a:lnSpc>
              <a:buNone/>
              <a:defRPr sz="1600">
                <a:solidFill>
                  <a:schemeClr val="tx2">
                    <a:lumMod val="50000"/>
                    <a:lumOff val="50000"/>
                  </a:schemeClr>
                </a:solidFill>
              </a:defRPr>
            </a:lvl4pPr>
            <a:lvl5pPr marL="454914" indent="0">
              <a:lnSpc>
                <a:spcPct val="130000"/>
              </a:lnSpc>
              <a:buNone/>
              <a:defRPr sz="1600">
                <a:solidFill>
                  <a:schemeClr val="tx2">
                    <a:lumMod val="50000"/>
                    <a:lumOff val="50000"/>
                  </a:schemeClr>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p:txBody>
      </p:sp>
      <p:sp>
        <p:nvSpPr>
          <p:cNvPr id="5" name="Slide Number Placeholder 3"/>
          <p:cNvSpPr>
            <a:spLocks noGrp="1"/>
          </p:cNvSpPr>
          <p:nvPr>
            <p:ph type="sldNum" sz="quarter" idx="10"/>
          </p:nvPr>
        </p:nvSpPr>
        <p:spPr/>
        <p:txBody>
          <a:bodyPr/>
          <a:lstStyle>
            <a:lvl1pPr>
              <a:defRPr/>
            </a:lvl1pPr>
          </a:lstStyle>
          <a:p>
            <a:pPr>
              <a:defRPr/>
            </a:pPr>
            <a:fld id="{72FE60A3-86A7-9647-9695-C182FFD2FB3B}" type="slidenum">
              <a:rPr lang="en-US"/>
              <a:pPr>
                <a:defRPr/>
              </a:pPr>
              <a:t>‹#›</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a:t>Footer Information</a:t>
            </a:r>
            <a:endParaRPr lang="en-US" dirty="0"/>
          </a:p>
        </p:txBody>
      </p:sp>
      <p:sp>
        <p:nvSpPr>
          <p:cNvPr id="7" name="Content Placeholder 3"/>
          <p:cNvSpPr>
            <a:spLocks noGrp="1"/>
          </p:cNvSpPr>
          <p:nvPr>
            <p:ph sz="half" idx="12"/>
          </p:nvPr>
        </p:nvSpPr>
        <p:spPr>
          <a:xfrm>
            <a:off x="360363" y="3284614"/>
            <a:ext cx="3142163" cy="2846021"/>
          </a:xfrm>
        </p:spPr>
        <p:txBody>
          <a:bodyPr anchor="t"/>
          <a:lstStyle>
            <a:lvl1pPr>
              <a:lnSpc>
                <a:spcPct val="125000"/>
              </a:lnSpc>
              <a:spcBef>
                <a:spcPts val="0"/>
              </a:spcBef>
              <a:spcAft>
                <a:spcPts val="2200"/>
              </a:spcAft>
              <a:defRPr sz="2200" baseline="0">
                <a:solidFill>
                  <a:schemeClr val="tx2">
                    <a:lumMod val="50000"/>
                    <a:lumOff val="50000"/>
                  </a:schemeClr>
                </a:solidFill>
              </a:defRPr>
            </a:lvl1pPr>
            <a:lvl2pPr marL="0" indent="0">
              <a:lnSpc>
                <a:spcPct val="125000"/>
              </a:lnSpc>
              <a:spcBef>
                <a:spcPts val="0"/>
              </a:spcBef>
              <a:spcAft>
                <a:spcPts val="2200"/>
              </a:spcAft>
              <a:buNone/>
              <a:defRPr sz="2000" baseline="0">
                <a:solidFill>
                  <a:schemeClr val="tx2">
                    <a:lumMod val="50000"/>
                    <a:lumOff val="50000"/>
                  </a:schemeClr>
                </a:solidFill>
              </a:defRPr>
            </a:lvl2pPr>
            <a:lvl3pPr marL="0" indent="0">
              <a:lnSpc>
                <a:spcPct val="130000"/>
              </a:lnSpc>
              <a:buNone/>
              <a:defRPr sz="1600">
                <a:solidFill>
                  <a:schemeClr val="tx2">
                    <a:lumMod val="50000"/>
                    <a:lumOff val="50000"/>
                  </a:schemeClr>
                </a:solidFill>
              </a:defRPr>
            </a:lvl3pPr>
            <a:lvl4pPr marL="182880" indent="0">
              <a:lnSpc>
                <a:spcPct val="130000"/>
              </a:lnSpc>
              <a:buNone/>
              <a:defRPr sz="1600">
                <a:solidFill>
                  <a:schemeClr val="tx2">
                    <a:lumMod val="50000"/>
                    <a:lumOff val="50000"/>
                  </a:schemeClr>
                </a:solidFill>
              </a:defRPr>
            </a:lvl4pPr>
            <a:lvl5pPr marL="454914" indent="0">
              <a:lnSpc>
                <a:spcPct val="130000"/>
              </a:lnSpc>
              <a:buNone/>
              <a:defRPr sz="1600">
                <a:solidFill>
                  <a:schemeClr val="tx2">
                    <a:lumMod val="50000"/>
                    <a:lumOff val="50000"/>
                  </a:schemeClr>
                </a:solidFill>
              </a:defRPr>
            </a:lvl5pPr>
            <a:lvl6pPr>
              <a:defRPr sz="1800"/>
            </a:lvl6pPr>
            <a:lvl7pPr>
              <a:defRPr sz="1800"/>
            </a:lvl7pPr>
            <a:lvl8pPr>
              <a:defRPr sz="1800"/>
            </a:lvl8pPr>
            <a:lvl9pPr>
              <a:defRPr sz="1800"/>
            </a:lvl9pPr>
          </a:lstStyle>
          <a:p>
            <a:pPr lvl="0"/>
            <a:r>
              <a:rPr lang="en-US" dirty="0" smtClean="0"/>
              <a:t>Click to edit Master text styles</a:t>
            </a:r>
          </a:p>
        </p:txBody>
      </p:sp>
    </p:spTree>
    <p:extLst>
      <p:ext uri="{BB962C8B-B14F-4D97-AF65-F5344CB8AC3E}">
        <p14:creationId xmlns:p14="http://schemas.microsoft.com/office/powerpoint/2010/main" val="29316136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hoto Slide">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0" y="0"/>
            <a:ext cx="9144000" cy="6136106"/>
          </a:xfrm>
        </p:spPr>
        <p:txBody>
          <a:bodyPr/>
          <a:lstStyle>
            <a:lvl1pPr algn="ctr">
              <a:defRPr/>
            </a:lvl1pPr>
          </a:lstStyle>
          <a:p>
            <a:pPr lvl="0"/>
            <a:r>
              <a:rPr lang="en-US" noProof="0" smtClean="0"/>
              <a:t>Drag picture to placeholder or click icon to add</a:t>
            </a:r>
            <a:endParaRPr lang="en-US" noProof="0" dirty="0"/>
          </a:p>
        </p:txBody>
      </p:sp>
      <p:sp>
        <p:nvSpPr>
          <p:cNvPr id="7" name="Title 1"/>
          <p:cNvSpPr>
            <a:spLocks noGrp="1"/>
          </p:cNvSpPr>
          <p:nvPr>
            <p:ph type="title"/>
          </p:nvPr>
        </p:nvSpPr>
        <p:spPr>
          <a:xfrm>
            <a:off x="5110480" y="3200401"/>
            <a:ext cx="3627120" cy="761999"/>
          </a:xfrm>
        </p:spPr>
        <p:txBody>
          <a:bodyPr/>
          <a:lstStyle>
            <a:lvl1pPr>
              <a:defRPr b="1"/>
            </a:lvl1pPr>
          </a:lstStyle>
          <a:p>
            <a:r>
              <a:rPr lang="en-US" dirty="0" smtClean="0"/>
              <a:t>Click to edit Master title style</a:t>
            </a:r>
            <a:endParaRPr lang="en-US" dirty="0"/>
          </a:p>
        </p:txBody>
      </p:sp>
      <p:sp>
        <p:nvSpPr>
          <p:cNvPr id="8" name="Text Placeholder 5"/>
          <p:cNvSpPr>
            <a:spLocks noGrp="1"/>
          </p:cNvSpPr>
          <p:nvPr>
            <p:ph type="body" sz="quarter" idx="14"/>
          </p:nvPr>
        </p:nvSpPr>
        <p:spPr>
          <a:xfrm>
            <a:off x="5100638" y="3982720"/>
            <a:ext cx="3647122" cy="1767839"/>
          </a:xfrm>
        </p:spPr>
        <p:txBody>
          <a:bodyPr/>
          <a:lstStyle>
            <a:lvl1pPr>
              <a:defRPr b="1">
                <a:solidFill>
                  <a:srgbClr val="FFFFFF"/>
                </a:solidFill>
              </a:defRPr>
            </a:lvl1pPr>
          </a:lstStyle>
          <a:p>
            <a:pPr lvl="0"/>
            <a:r>
              <a:rPr lang="en-US" dirty="0" smtClean="0"/>
              <a:t>Click to edit Master text styles</a:t>
            </a:r>
          </a:p>
        </p:txBody>
      </p:sp>
      <p:sp>
        <p:nvSpPr>
          <p:cNvPr id="5" name="Slide Number Placeholder 3"/>
          <p:cNvSpPr>
            <a:spLocks noGrp="1"/>
          </p:cNvSpPr>
          <p:nvPr>
            <p:ph type="sldNum" sz="quarter" idx="15"/>
          </p:nvPr>
        </p:nvSpPr>
        <p:spPr/>
        <p:txBody>
          <a:bodyPr/>
          <a:lstStyle>
            <a:lvl1pPr>
              <a:defRPr/>
            </a:lvl1pPr>
          </a:lstStyle>
          <a:p>
            <a:pPr>
              <a:defRPr/>
            </a:pPr>
            <a:fld id="{5975C576-45EB-174B-9764-40B077F0738B}" type="slidenum">
              <a:rPr lang="en-US"/>
              <a:pPr>
                <a:defRPr/>
              </a:pPr>
              <a:t>‹#›</a:t>
            </a:fld>
            <a:endParaRPr lang="en-US" dirty="0"/>
          </a:p>
        </p:txBody>
      </p:sp>
      <p:sp>
        <p:nvSpPr>
          <p:cNvPr id="6" name="Footer Placeholder 4"/>
          <p:cNvSpPr>
            <a:spLocks noGrp="1"/>
          </p:cNvSpPr>
          <p:nvPr>
            <p:ph type="ftr" sz="quarter" idx="16"/>
          </p:nvPr>
        </p:nvSpPr>
        <p:spPr/>
        <p:txBody>
          <a:bodyPr/>
          <a:lstStyle>
            <a:lvl1pPr>
              <a:defRPr/>
            </a:lvl1pPr>
          </a:lstStyle>
          <a:p>
            <a:pPr>
              <a:defRPr/>
            </a:pPr>
            <a:r>
              <a:rPr lang="en-US"/>
              <a:t>Footer Information</a:t>
            </a:r>
            <a:endParaRPr lang="en-US" dirty="0"/>
          </a:p>
        </p:txBody>
      </p:sp>
    </p:spTree>
    <p:extLst>
      <p:ext uri="{BB962C8B-B14F-4D97-AF65-F5344CB8AC3E}">
        <p14:creationId xmlns:p14="http://schemas.microsoft.com/office/powerpoint/2010/main" val="10398440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Full Bleed Photo">
    <p:spTree>
      <p:nvGrpSpPr>
        <p:cNvPr id="1" name=""/>
        <p:cNvGrpSpPr/>
        <p:nvPr/>
      </p:nvGrpSpPr>
      <p:grpSpPr>
        <a:xfrm>
          <a:off x="0" y="0"/>
          <a:ext cx="0" cy="0"/>
          <a:chOff x="0" y="0"/>
          <a:chExt cx="0" cy="0"/>
        </a:xfrm>
      </p:grpSpPr>
      <p:sp>
        <p:nvSpPr>
          <p:cNvPr id="7" name="Rectangle 10"/>
          <p:cNvSpPr>
            <a:spLocks noChangeArrowheads="1"/>
          </p:cNvSpPr>
          <p:nvPr/>
        </p:nvSpPr>
        <p:spPr bwMode="auto">
          <a:xfrm>
            <a:off x="3846513" y="5302250"/>
            <a:ext cx="5297487" cy="1555750"/>
          </a:xfrm>
          <a:prstGeom prst="rect">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115888" indent="-115888">
              <a:spcBef>
                <a:spcPct val="50000"/>
              </a:spcBef>
              <a:buFontTx/>
              <a:buChar char="•"/>
            </a:pPr>
            <a:endParaRPr lang="en-US" sz="1300" b="0"/>
          </a:p>
        </p:txBody>
      </p:sp>
      <p:sp>
        <p:nvSpPr>
          <p:cNvPr id="4" name="Picture Placeholder 3"/>
          <p:cNvSpPr>
            <a:spLocks noGrp="1"/>
          </p:cNvSpPr>
          <p:nvPr>
            <p:ph type="pic" sz="quarter" idx="10"/>
          </p:nvPr>
        </p:nvSpPr>
        <p:spPr>
          <a:xfrm>
            <a:off x="0" y="0"/>
            <a:ext cx="9144000" cy="6858000"/>
          </a:xfrm>
        </p:spPr>
        <p:txBody>
          <a:bodyPr/>
          <a:lstStyle>
            <a:lvl1pPr algn="ctr">
              <a:defRPr baseline="0"/>
            </a:lvl1pPr>
          </a:lstStyle>
          <a:p>
            <a:pPr lvl="0"/>
            <a:r>
              <a:rPr lang="en-US" noProof="0" smtClean="0"/>
              <a:t>Drag picture to placeholder or click icon to add</a:t>
            </a:r>
            <a:endParaRPr lang="en-US" noProof="0" dirty="0"/>
          </a:p>
        </p:txBody>
      </p:sp>
      <p:sp>
        <p:nvSpPr>
          <p:cNvPr id="5" name="Title 1"/>
          <p:cNvSpPr>
            <a:spLocks noGrp="1"/>
          </p:cNvSpPr>
          <p:nvPr>
            <p:ph type="title"/>
          </p:nvPr>
        </p:nvSpPr>
        <p:spPr>
          <a:xfrm>
            <a:off x="5110480" y="3200401"/>
            <a:ext cx="3627120" cy="761999"/>
          </a:xfrm>
        </p:spPr>
        <p:txBody>
          <a:bodyPr/>
          <a:lstStyle>
            <a:lvl1pPr>
              <a:defRPr b="1">
                <a:solidFill>
                  <a:srgbClr val="7F7F7F"/>
                </a:solidFill>
              </a:defRPr>
            </a:lvl1pPr>
          </a:lstStyle>
          <a:p>
            <a:r>
              <a:rPr lang="en-US" dirty="0" smtClean="0"/>
              <a:t>Click to edit Master title style</a:t>
            </a:r>
            <a:endParaRPr lang="en-US" dirty="0"/>
          </a:p>
        </p:txBody>
      </p:sp>
      <p:sp>
        <p:nvSpPr>
          <p:cNvPr id="6" name="Text Placeholder 5"/>
          <p:cNvSpPr>
            <a:spLocks noGrp="1"/>
          </p:cNvSpPr>
          <p:nvPr>
            <p:ph type="body" sz="quarter" idx="14"/>
          </p:nvPr>
        </p:nvSpPr>
        <p:spPr>
          <a:xfrm>
            <a:off x="5100638" y="3982720"/>
            <a:ext cx="3647122" cy="1767839"/>
          </a:xfrm>
        </p:spPr>
        <p:txBody>
          <a:bodyPr/>
          <a:lstStyle>
            <a:lvl1pPr>
              <a:defRPr b="0">
                <a:solidFill>
                  <a:srgbClr val="7F7F7F"/>
                </a:solidFill>
              </a:defRPr>
            </a:lvl1pPr>
          </a:lstStyle>
          <a:p>
            <a:pPr lvl="0"/>
            <a:r>
              <a:rPr lang="en-US" dirty="0" smtClean="0"/>
              <a:t>Click to edit Master text styles</a:t>
            </a:r>
          </a:p>
        </p:txBody>
      </p:sp>
    </p:spTree>
    <p:extLst>
      <p:ext uri="{BB962C8B-B14F-4D97-AF65-F5344CB8AC3E}">
        <p14:creationId xmlns:p14="http://schemas.microsoft.com/office/powerpoint/2010/main" val="25974188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omb Stone">
    <p:spTree>
      <p:nvGrpSpPr>
        <p:cNvPr id="1" name=""/>
        <p:cNvGrpSpPr/>
        <p:nvPr/>
      </p:nvGrpSpPr>
      <p:grpSpPr>
        <a:xfrm>
          <a:off x="0" y="0"/>
          <a:ext cx="0" cy="0"/>
          <a:chOff x="0" y="0"/>
          <a:chExt cx="0" cy="0"/>
        </a:xfrm>
      </p:grpSpPr>
      <p:sp>
        <p:nvSpPr>
          <p:cNvPr id="73" name="Freeform 1683"/>
          <p:cNvSpPr>
            <a:spLocks/>
          </p:cNvSpPr>
          <p:nvPr/>
        </p:nvSpPr>
        <p:spPr bwMode="auto">
          <a:xfrm flipH="1">
            <a:off x="7410450" y="3175"/>
            <a:ext cx="712788" cy="584200"/>
          </a:xfrm>
          <a:custGeom>
            <a:avLst/>
            <a:gdLst>
              <a:gd name="T0" fmla="*/ 448 w 448"/>
              <a:gd name="T1" fmla="*/ 372 h 372"/>
              <a:gd name="T2" fmla="*/ 388 w 448"/>
              <a:gd name="T3" fmla="*/ 302 h 372"/>
              <a:gd name="T4" fmla="*/ 280 w 448"/>
              <a:gd name="T5" fmla="*/ 208 h 372"/>
              <a:gd name="T6" fmla="*/ 210 w 448"/>
              <a:gd name="T7" fmla="*/ 142 h 372"/>
              <a:gd name="T8" fmla="*/ 140 w 448"/>
              <a:gd name="T9" fmla="*/ 94 h 372"/>
              <a:gd name="T10" fmla="*/ 64 w 448"/>
              <a:gd name="T11" fmla="*/ 44 h 372"/>
              <a:gd name="T12" fmla="*/ 0 w 448"/>
              <a:gd name="T13" fmla="*/ 0 h 372"/>
              <a:gd name="T14" fmla="*/ 280 w 448"/>
              <a:gd name="T15" fmla="*/ 0 h 372"/>
              <a:gd name="T16" fmla="*/ 300 w 448"/>
              <a:gd name="T17" fmla="*/ 36 h 372"/>
              <a:gd name="T18" fmla="*/ 324 w 448"/>
              <a:gd name="T19" fmla="*/ 82 h 372"/>
              <a:gd name="T20" fmla="*/ 346 w 448"/>
              <a:gd name="T21" fmla="*/ 134 h 372"/>
              <a:gd name="T22" fmla="*/ 378 w 448"/>
              <a:gd name="T23" fmla="*/ 206 h 372"/>
              <a:gd name="T24" fmla="*/ 408 w 448"/>
              <a:gd name="T25" fmla="*/ 264 h 372"/>
              <a:gd name="T26" fmla="*/ 434 w 448"/>
              <a:gd name="T27" fmla="*/ 334 h 372"/>
              <a:gd name="T28" fmla="*/ 448 w 448"/>
              <a:gd name="T29" fmla="*/ 372 h 3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74" name="Line 1086"/>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5" name="Line 1087"/>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6" name="Rectangle 1088"/>
          <p:cNvSpPr>
            <a:spLocks noChangeArrowheads="1"/>
          </p:cNvSpPr>
          <p:nvPr/>
        </p:nvSpPr>
        <p:spPr bwMode="auto">
          <a:xfrm>
            <a:off x="484188" y="617538"/>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77" name="Rectangle 1089"/>
          <p:cNvSpPr>
            <a:spLocks noChangeArrowheads="1"/>
          </p:cNvSpPr>
          <p:nvPr/>
        </p:nvSpPr>
        <p:spPr bwMode="auto">
          <a:xfrm>
            <a:off x="484188" y="61753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78" name="Freeform 1098"/>
          <p:cNvSpPr>
            <a:spLocks/>
          </p:cNvSpPr>
          <p:nvPr/>
        </p:nvSpPr>
        <p:spPr bwMode="auto">
          <a:xfrm>
            <a:off x="487363" y="617538"/>
            <a:ext cx="3175" cy="1587"/>
          </a:xfrm>
          <a:custGeom>
            <a:avLst/>
            <a:gdLst>
              <a:gd name="T0" fmla="*/ 0 w 2"/>
              <a:gd name="T1" fmla="*/ 0 h 1587"/>
              <a:gd name="T2" fmla="*/ 2 w 2"/>
              <a:gd name="T3" fmla="*/ 0 h 1587"/>
              <a:gd name="T4" fmla="*/ 2 w 2"/>
              <a:gd name="T5" fmla="*/ 0 h 1587"/>
              <a:gd name="T6" fmla="*/ 2 w 2"/>
              <a:gd name="T7" fmla="*/ 0 h 1587"/>
              <a:gd name="T8" fmla="*/ 0 w 2"/>
              <a:gd name="T9" fmla="*/ 0 h 1587"/>
              <a:gd name="T10" fmla="*/ 0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0 w 2"/>
              <a:gd name="T25" fmla="*/ 0 h 1587"/>
              <a:gd name="T26" fmla="*/ 0 w 2"/>
              <a:gd name="T27" fmla="*/ 0 h 1587"/>
              <a:gd name="T28" fmla="*/ 0 w 2"/>
              <a:gd name="T29" fmla="*/ 0 h 1587"/>
              <a:gd name="T30" fmla="*/ 0 w 2"/>
              <a:gd name="T31" fmla="*/ 0 h 1587"/>
              <a:gd name="T32" fmla="*/ 0 w 2"/>
              <a:gd name="T33" fmla="*/ 0 h 1587"/>
              <a:gd name="T34" fmla="*/ 2 w 2"/>
              <a:gd name="T35" fmla="*/ 0 h 1587"/>
              <a:gd name="T36" fmla="*/ 2 w 2"/>
              <a:gd name="T37" fmla="*/ 0 h 1587"/>
              <a:gd name="T38" fmla="*/ 2 w 2"/>
              <a:gd name="T39" fmla="*/ 0 h 1587"/>
              <a:gd name="T40" fmla="*/ 0 w 2"/>
              <a:gd name="T41" fmla="*/ 0 h 1587"/>
              <a:gd name="T42" fmla="*/ 0 w 2"/>
              <a:gd name="T43" fmla="*/ 0 h 1587"/>
              <a:gd name="T44" fmla="*/ 0 w 2"/>
              <a:gd name="T45" fmla="*/ 0 h 158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9" name="Freeform 1115"/>
          <p:cNvSpPr>
            <a:spLocks/>
          </p:cNvSpPr>
          <p:nvPr/>
        </p:nvSpPr>
        <p:spPr bwMode="auto">
          <a:xfrm>
            <a:off x="458788" y="473075"/>
            <a:ext cx="3175" cy="3175"/>
          </a:xfrm>
          <a:custGeom>
            <a:avLst/>
            <a:gdLst>
              <a:gd name="T0" fmla="*/ 0 w 2"/>
              <a:gd name="T1" fmla="*/ 2 h 2"/>
              <a:gd name="T2" fmla="*/ 0 w 2"/>
              <a:gd name="T3" fmla="*/ 2 h 2"/>
              <a:gd name="T4" fmla="*/ 0 w 2"/>
              <a:gd name="T5" fmla="*/ 2 h 2"/>
              <a:gd name="T6" fmla="*/ 0 w 2"/>
              <a:gd name="T7" fmla="*/ 2 h 2"/>
              <a:gd name="T8" fmla="*/ 0 w 2"/>
              <a:gd name="T9" fmla="*/ 2 h 2"/>
              <a:gd name="T10" fmla="*/ 0 w 2"/>
              <a:gd name="T11" fmla="*/ 2 h 2"/>
              <a:gd name="T12" fmla="*/ 2 w 2"/>
              <a:gd name="T13" fmla="*/ 2 h 2"/>
              <a:gd name="T14" fmla="*/ 2 w 2"/>
              <a:gd name="T15" fmla="*/ 2 h 2"/>
              <a:gd name="T16" fmla="*/ 2 w 2"/>
              <a:gd name="T17" fmla="*/ 0 h 2"/>
              <a:gd name="T18" fmla="*/ 0 w 2"/>
              <a:gd name="T19" fmla="*/ 2 h 2"/>
              <a:gd name="T20" fmla="*/ 0 w 2"/>
              <a:gd name="T21" fmla="*/ 2 h 2"/>
              <a:gd name="T22" fmla="*/ 0 w 2"/>
              <a:gd name="T23" fmla="*/ 2 h 2"/>
              <a:gd name="T24" fmla="*/ 0 w 2"/>
              <a:gd name="T25" fmla="*/ 2 h 2"/>
              <a:gd name="T26" fmla="*/ 0 w 2"/>
              <a:gd name="T27" fmla="*/ 2 h 2"/>
              <a:gd name="T28" fmla="*/ 2 w 2"/>
              <a:gd name="T29" fmla="*/ 2 h 2"/>
              <a:gd name="T30" fmla="*/ 2 w 2"/>
              <a:gd name="T31" fmla="*/ 2 h 2"/>
              <a:gd name="T32" fmla="*/ 2 w 2"/>
              <a:gd name="T33" fmla="*/ 2 h 2"/>
              <a:gd name="T34" fmla="*/ 2 w 2"/>
              <a:gd name="T35" fmla="*/ 2 h 2"/>
              <a:gd name="T36" fmla="*/ 2 w 2"/>
              <a:gd name="T37" fmla="*/ 2 h 2"/>
              <a:gd name="T38" fmla="*/ 2 w 2"/>
              <a:gd name="T39" fmla="*/ 2 h 2"/>
              <a:gd name="T40" fmla="*/ 0 w 2"/>
              <a:gd name="T41" fmla="*/ 2 h 2"/>
              <a:gd name="T42" fmla="*/ 0 w 2"/>
              <a:gd name="T43" fmla="*/ 2 h 2"/>
              <a:gd name="T44" fmla="*/ 0 w 2"/>
              <a:gd name="T45" fmla="*/ 2 h 2"/>
              <a:gd name="T46" fmla="*/ 0 w 2"/>
              <a:gd name="T47" fmla="*/ 2 h 2"/>
              <a:gd name="T48" fmla="*/ 0 w 2"/>
              <a:gd name="T49" fmla="*/ 2 h 2"/>
              <a:gd name="T50" fmla="*/ 0 w 2"/>
              <a:gd name="T51" fmla="*/ 2 h 2"/>
              <a:gd name="T52" fmla="*/ 0 w 2"/>
              <a:gd name="T53" fmla="*/ 2 h 2"/>
              <a:gd name="T54" fmla="*/ 2 w 2"/>
              <a:gd name="T55" fmla="*/ 2 h 2"/>
              <a:gd name="T56" fmla="*/ 0 w 2"/>
              <a:gd name="T57" fmla="*/ 2 h 2"/>
              <a:gd name="T58" fmla="*/ 2 w 2"/>
              <a:gd name="T59" fmla="*/ 2 h 2"/>
              <a:gd name="T60" fmla="*/ 2 w 2"/>
              <a:gd name="T61" fmla="*/ 2 h 2"/>
              <a:gd name="T62" fmla="*/ 2 w 2"/>
              <a:gd name="T63" fmla="*/ 2 h 2"/>
              <a:gd name="T64" fmla="*/ 0 w 2"/>
              <a:gd name="T65" fmla="*/ 2 h 2"/>
              <a:gd name="T66" fmla="*/ 0 w 2"/>
              <a:gd name="T67" fmla="*/ 2 h 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 h="2">
                <a:moveTo>
                  <a:pt x="0" y="2"/>
                </a:moveTo>
                <a:lnTo>
                  <a:pt x="0" y="2"/>
                </a:lnTo>
                <a:lnTo>
                  <a:pt x="2" y="2"/>
                </a:lnTo>
                <a:lnTo>
                  <a:pt x="2" y="0"/>
                </a:lnTo>
                <a:lnTo>
                  <a:pt x="0" y="2"/>
                </a:lnTo>
                <a:lnTo>
                  <a:pt x="2" y="2"/>
                </a:lnTo>
                <a:lnTo>
                  <a:pt x="0" y="2"/>
                </a:lnTo>
                <a:lnTo>
                  <a:pt x="2" y="2"/>
                </a:lnTo>
                <a:lnTo>
                  <a:pt x="0" y="2"/>
                </a:lnTo>
                <a:lnTo>
                  <a:pt x="2" y="2"/>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0" name="Freeform 1120"/>
          <p:cNvSpPr>
            <a:spLocks/>
          </p:cNvSpPr>
          <p:nvPr/>
        </p:nvSpPr>
        <p:spPr bwMode="auto">
          <a:xfrm>
            <a:off x="458788" y="463550"/>
            <a:ext cx="3175" cy="3175"/>
          </a:xfrm>
          <a:custGeom>
            <a:avLst/>
            <a:gdLst>
              <a:gd name="T0" fmla="*/ 0 w 2"/>
              <a:gd name="T1" fmla="*/ 0 h 2"/>
              <a:gd name="T2" fmla="*/ 0 w 2"/>
              <a:gd name="T3" fmla="*/ 2 h 2"/>
              <a:gd name="T4" fmla="*/ 0 w 2"/>
              <a:gd name="T5" fmla="*/ 2 h 2"/>
              <a:gd name="T6" fmla="*/ 0 w 2"/>
              <a:gd name="T7" fmla="*/ 2 h 2"/>
              <a:gd name="T8" fmla="*/ 2 w 2"/>
              <a:gd name="T9" fmla="*/ 2 h 2"/>
              <a:gd name="T10" fmla="*/ 2 w 2"/>
              <a:gd name="T11" fmla="*/ 0 h 2"/>
              <a:gd name="T12" fmla="*/ 2 w 2"/>
              <a:gd name="T13" fmla="*/ 0 h 2"/>
              <a:gd name="T14" fmla="*/ 2 w 2"/>
              <a:gd name="T15" fmla="*/ 0 h 2"/>
              <a:gd name="T16" fmla="*/ 0 w 2"/>
              <a:gd name="T17" fmla="*/ 0 h 2"/>
              <a:gd name="T18" fmla="*/ 0 w 2"/>
              <a:gd name="T19" fmla="*/ 2 h 2"/>
              <a:gd name="T20" fmla="*/ 0 w 2"/>
              <a:gd name="T21" fmla="*/ 2 h 2"/>
              <a:gd name="T22" fmla="*/ 2 w 2"/>
              <a:gd name="T23" fmla="*/ 0 h 2"/>
              <a:gd name="T24" fmla="*/ 2 w 2"/>
              <a:gd name="T25" fmla="*/ 0 h 2"/>
              <a:gd name="T26" fmla="*/ 2 w 2"/>
              <a:gd name="T27" fmla="*/ 0 h 2"/>
              <a:gd name="T28" fmla="*/ 2 w 2"/>
              <a:gd name="T29" fmla="*/ 2 h 2"/>
              <a:gd name="T30" fmla="*/ 0 w 2"/>
              <a:gd name="T31" fmla="*/ 2 h 2"/>
              <a:gd name="T32" fmla="*/ 0 w 2"/>
              <a:gd name="T33" fmla="*/ 2 h 2"/>
              <a:gd name="T34" fmla="*/ 0 w 2"/>
              <a:gd name="T35" fmla="*/ 2 h 2"/>
              <a:gd name="T36" fmla="*/ 0 w 2"/>
              <a:gd name="T37" fmla="*/ 2 h 2"/>
              <a:gd name="T38" fmla="*/ 0 w 2"/>
              <a:gd name="T39" fmla="*/ 2 h 2"/>
              <a:gd name="T40" fmla="*/ 0 w 2"/>
              <a:gd name="T41" fmla="*/ 2 h 2"/>
              <a:gd name="T42" fmla="*/ 0 w 2"/>
              <a:gd name="T43" fmla="*/ 2 h 2"/>
              <a:gd name="T44" fmla="*/ 0 w 2"/>
              <a:gd name="T45" fmla="*/ 2 h 2"/>
              <a:gd name="T46" fmla="*/ 2 w 2"/>
              <a:gd name="T47" fmla="*/ 2 h 2"/>
              <a:gd name="T48" fmla="*/ 0 w 2"/>
              <a:gd name="T49" fmla="*/ 2 h 2"/>
              <a:gd name="T50" fmla="*/ 0 w 2"/>
              <a:gd name="T51" fmla="*/ 2 h 2"/>
              <a:gd name="T52" fmla="*/ 2 w 2"/>
              <a:gd name="T53" fmla="*/ 2 h 2"/>
              <a:gd name="T54" fmla="*/ 2 w 2"/>
              <a:gd name="T55" fmla="*/ 2 h 2"/>
              <a:gd name="T56" fmla="*/ 2 w 2"/>
              <a:gd name="T57" fmla="*/ 0 h 2"/>
              <a:gd name="T58" fmla="*/ 0 w 2"/>
              <a:gd name="T59" fmla="*/ 0 h 2"/>
              <a:gd name="T60" fmla="*/ 0 w 2"/>
              <a:gd name="T61" fmla="*/ 0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0" y="0"/>
                </a:moveTo>
                <a:lnTo>
                  <a:pt x="0" y="2"/>
                </a:lnTo>
                <a:lnTo>
                  <a:pt x="2" y="2"/>
                </a:lnTo>
                <a:lnTo>
                  <a:pt x="2" y="0"/>
                </a:lnTo>
                <a:lnTo>
                  <a:pt x="0" y="0"/>
                </a:lnTo>
                <a:lnTo>
                  <a:pt x="0" y="2"/>
                </a:lnTo>
                <a:lnTo>
                  <a:pt x="2" y="0"/>
                </a:lnTo>
                <a:lnTo>
                  <a:pt x="2" y="2"/>
                </a:lnTo>
                <a:lnTo>
                  <a:pt x="0" y="2"/>
                </a:lnTo>
                <a:lnTo>
                  <a:pt x="2" y="2"/>
                </a:lnTo>
                <a:lnTo>
                  <a:pt x="0" y="2"/>
                </a:lnTo>
                <a:lnTo>
                  <a:pt x="2" y="2"/>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1" name="Freeform 1134"/>
          <p:cNvSpPr>
            <a:spLocks/>
          </p:cNvSpPr>
          <p:nvPr/>
        </p:nvSpPr>
        <p:spPr bwMode="auto">
          <a:xfrm>
            <a:off x="703263" y="514350"/>
            <a:ext cx="3175" cy="6350"/>
          </a:xfrm>
          <a:custGeom>
            <a:avLst/>
            <a:gdLst>
              <a:gd name="T0" fmla="*/ 2 w 2"/>
              <a:gd name="T1" fmla="*/ 4 h 4"/>
              <a:gd name="T2" fmla="*/ 2 w 2"/>
              <a:gd name="T3" fmla="*/ 4 h 4"/>
              <a:gd name="T4" fmla="*/ 2 w 2"/>
              <a:gd name="T5" fmla="*/ 4 h 4"/>
              <a:gd name="T6" fmla="*/ 2 w 2"/>
              <a:gd name="T7" fmla="*/ 2 h 4"/>
              <a:gd name="T8" fmla="*/ 2 w 2"/>
              <a:gd name="T9" fmla="*/ 0 h 4"/>
              <a:gd name="T10" fmla="*/ 2 w 2"/>
              <a:gd name="T11" fmla="*/ 0 h 4"/>
              <a:gd name="T12" fmla="*/ 2 w 2"/>
              <a:gd name="T13" fmla="*/ 0 h 4"/>
              <a:gd name="T14" fmla="*/ 0 w 2"/>
              <a:gd name="T15" fmla="*/ 2 h 4"/>
              <a:gd name="T16" fmla="*/ 2 w 2"/>
              <a:gd name="T17" fmla="*/ 4 h 4"/>
              <a:gd name="T18" fmla="*/ 2 w 2"/>
              <a:gd name="T19" fmla="*/ 2 h 4"/>
              <a:gd name="T20" fmla="*/ 2 w 2"/>
              <a:gd name="T21" fmla="*/ 2 h 4"/>
              <a:gd name="T22" fmla="*/ 2 w 2"/>
              <a:gd name="T23" fmla="*/ 0 h 4"/>
              <a:gd name="T24" fmla="*/ 2 w 2"/>
              <a:gd name="T25" fmla="*/ 2 h 4"/>
              <a:gd name="T26" fmla="*/ 2 w 2"/>
              <a:gd name="T27" fmla="*/ 2 h 4"/>
              <a:gd name="T28" fmla="*/ 2 w 2"/>
              <a:gd name="T29" fmla="*/ 2 h 4"/>
              <a:gd name="T30" fmla="*/ 2 w 2"/>
              <a:gd name="T31" fmla="*/ 2 h 4"/>
              <a:gd name="T32" fmla="*/ 2 w 2"/>
              <a:gd name="T33" fmla="*/ 2 h 4"/>
              <a:gd name="T34" fmla="*/ 2 w 2"/>
              <a:gd name="T35" fmla="*/ 2 h 4"/>
              <a:gd name="T36" fmla="*/ 2 w 2"/>
              <a:gd name="T37" fmla="*/ 2 h 4"/>
              <a:gd name="T38" fmla="*/ 2 w 2"/>
              <a:gd name="T39" fmla="*/ 2 h 4"/>
              <a:gd name="T40" fmla="*/ 2 w 2"/>
              <a:gd name="T41" fmla="*/ 2 h 4"/>
              <a:gd name="T42" fmla="*/ 2 w 2"/>
              <a:gd name="T43" fmla="*/ 2 h 4"/>
              <a:gd name="T44" fmla="*/ 2 w 2"/>
              <a:gd name="T45" fmla="*/ 2 h 4"/>
              <a:gd name="T46" fmla="*/ 2 w 2"/>
              <a:gd name="T47" fmla="*/ 2 h 4"/>
              <a:gd name="T48" fmla="*/ 2 w 2"/>
              <a:gd name="T49" fmla="*/ 2 h 4"/>
              <a:gd name="T50" fmla="*/ 2 w 2"/>
              <a:gd name="T51" fmla="*/ 2 h 4"/>
              <a:gd name="T52" fmla="*/ 0 w 2"/>
              <a:gd name="T53" fmla="*/ 2 h 4"/>
              <a:gd name="T54" fmla="*/ 2 w 2"/>
              <a:gd name="T55" fmla="*/ 4 h 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 h="4">
                <a:moveTo>
                  <a:pt x="2" y="4"/>
                </a:moveTo>
                <a:lnTo>
                  <a:pt x="2" y="4"/>
                </a:lnTo>
                <a:lnTo>
                  <a:pt x="2" y="2"/>
                </a:lnTo>
                <a:lnTo>
                  <a:pt x="2" y="0"/>
                </a:lnTo>
                <a:lnTo>
                  <a:pt x="0" y="2"/>
                </a:lnTo>
                <a:lnTo>
                  <a:pt x="2" y="4"/>
                </a:lnTo>
                <a:lnTo>
                  <a:pt x="2" y="2"/>
                </a:lnTo>
                <a:lnTo>
                  <a:pt x="2" y="0"/>
                </a:lnTo>
                <a:lnTo>
                  <a:pt x="2" y="2"/>
                </a:lnTo>
                <a:lnTo>
                  <a:pt x="0" y="2"/>
                </a:lnTo>
                <a:lnTo>
                  <a:pt x="2"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2" name="Freeform 1141"/>
          <p:cNvSpPr>
            <a:spLocks/>
          </p:cNvSpPr>
          <p:nvPr/>
        </p:nvSpPr>
        <p:spPr bwMode="auto">
          <a:xfrm>
            <a:off x="706438" y="479425"/>
            <a:ext cx="1587" cy="6350"/>
          </a:xfrm>
          <a:custGeom>
            <a:avLst/>
            <a:gdLst>
              <a:gd name="T0" fmla="*/ 0 w 1587"/>
              <a:gd name="T1" fmla="*/ 4 h 4"/>
              <a:gd name="T2" fmla="*/ 0 w 1587"/>
              <a:gd name="T3" fmla="*/ 2 h 4"/>
              <a:gd name="T4" fmla="*/ 0 w 1587"/>
              <a:gd name="T5" fmla="*/ 0 h 4"/>
              <a:gd name="T6" fmla="*/ 0 w 1587"/>
              <a:gd name="T7" fmla="*/ 0 h 4"/>
              <a:gd name="T8" fmla="*/ 0 w 1587"/>
              <a:gd name="T9" fmla="*/ 2 h 4"/>
              <a:gd name="T10" fmla="*/ 0 w 1587"/>
              <a:gd name="T11" fmla="*/ 2 h 4"/>
              <a:gd name="T12" fmla="*/ 0 w 1587"/>
              <a:gd name="T13" fmla="*/ 4 h 4"/>
              <a:gd name="T14" fmla="*/ 0 w 1587"/>
              <a:gd name="T15" fmla="*/ 2 h 4"/>
              <a:gd name="T16" fmla="*/ 0 w 1587"/>
              <a:gd name="T17" fmla="*/ 2 h 4"/>
              <a:gd name="T18" fmla="*/ 0 w 1587"/>
              <a:gd name="T19" fmla="*/ 2 h 4"/>
              <a:gd name="T20" fmla="*/ 0 w 1587"/>
              <a:gd name="T21" fmla="*/ 2 h 4"/>
              <a:gd name="T22" fmla="*/ 0 w 1587"/>
              <a:gd name="T23" fmla="*/ 2 h 4"/>
              <a:gd name="T24" fmla="*/ 0 w 1587"/>
              <a:gd name="T25" fmla="*/ 2 h 4"/>
              <a:gd name="T26" fmla="*/ 0 w 1587"/>
              <a:gd name="T27" fmla="*/ 2 h 4"/>
              <a:gd name="T28" fmla="*/ 0 w 1587"/>
              <a:gd name="T29" fmla="*/ 4 h 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587" h="4">
                <a:moveTo>
                  <a:pt x="0" y="4"/>
                </a:moveTo>
                <a:lnTo>
                  <a:pt x="0" y="2"/>
                </a:lnTo>
                <a:lnTo>
                  <a:pt x="0" y="0"/>
                </a:lnTo>
                <a:lnTo>
                  <a:pt x="0" y="2"/>
                </a:lnTo>
                <a:lnTo>
                  <a:pt x="0" y="4"/>
                </a:lnTo>
                <a:lnTo>
                  <a:pt x="0" y="2"/>
                </a:lnTo>
                <a:lnTo>
                  <a:pt x="0"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3" name="Freeform 1148"/>
          <p:cNvSpPr>
            <a:spLocks/>
          </p:cNvSpPr>
          <p:nvPr/>
        </p:nvSpPr>
        <p:spPr bwMode="auto">
          <a:xfrm>
            <a:off x="693738" y="460375"/>
            <a:ext cx="3175" cy="3175"/>
          </a:xfrm>
          <a:custGeom>
            <a:avLst/>
            <a:gdLst>
              <a:gd name="T0" fmla="*/ 2 w 2"/>
              <a:gd name="T1" fmla="*/ 2 h 2"/>
              <a:gd name="T2" fmla="*/ 2 w 2"/>
              <a:gd name="T3" fmla="*/ 0 h 2"/>
              <a:gd name="T4" fmla="*/ 2 w 2"/>
              <a:gd name="T5" fmla="*/ 0 h 2"/>
              <a:gd name="T6" fmla="*/ 2 w 2"/>
              <a:gd name="T7" fmla="*/ 0 h 2"/>
              <a:gd name="T8" fmla="*/ 2 w 2"/>
              <a:gd name="T9" fmla="*/ 0 h 2"/>
              <a:gd name="T10" fmla="*/ 0 w 2"/>
              <a:gd name="T11" fmla="*/ 0 h 2"/>
              <a:gd name="T12" fmla="*/ 0 w 2"/>
              <a:gd name="T13" fmla="*/ 0 h 2"/>
              <a:gd name="T14" fmla="*/ 0 w 2"/>
              <a:gd name="T15" fmla="*/ 2 h 2"/>
              <a:gd name="T16" fmla="*/ 0 w 2"/>
              <a:gd name="T17" fmla="*/ 2 h 2"/>
              <a:gd name="T18" fmla="*/ 0 w 2"/>
              <a:gd name="T19" fmla="*/ 2 h 2"/>
              <a:gd name="T20" fmla="*/ 2 w 2"/>
              <a:gd name="T21" fmla="*/ 2 h 2"/>
              <a:gd name="T22" fmla="*/ 2 w 2"/>
              <a:gd name="T23" fmla="*/ 2 h 2"/>
              <a:gd name="T24" fmla="*/ 2 w 2"/>
              <a:gd name="T25" fmla="*/ 0 h 2"/>
              <a:gd name="T26" fmla="*/ 2 w 2"/>
              <a:gd name="T27" fmla="*/ 0 h 2"/>
              <a:gd name="T28" fmla="*/ 2 w 2"/>
              <a:gd name="T29" fmla="*/ 0 h 2"/>
              <a:gd name="T30" fmla="*/ 0 w 2"/>
              <a:gd name="T31" fmla="*/ 2 h 2"/>
              <a:gd name="T32" fmla="*/ 2 w 2"/>
              <a:gd name="T33" fmla="*/ 2 h 2"/>
              <a:gd name="T34" fmla="*/ 2 w 2"/>
              <a:gd name="T35" fmla="*/ 0 h 2"/>
              <a:gd name="T36" fmla="*/ 0 w 2"/>
              <a:gd name="T37" fmla="*/ 2 h 2"/>
              <a:gd name="T38" fmla="*/ 2 w 2"/>
              <a:gd name="T39" fmla="*/ 2 h 2"/>
              <a:gd name="T40" fmla="*/ 0 w 2"/>
              <a:gd name="T41" fmla="*/ 2 h 2"/>
              <a:gd name="T42" fmla="*/ 0 w 2"/>
              <a:gd name="T43" fmla="*/ 2 h 2"/>
              <a:gd name="T44" fmla="*/ 0 w 2"/>
              <a:gd name="T45" fmla="*/ 2 h 2"/>
              <a:gd name="T46" fmla="*/ 0 w 2"/>
              <a:gd name="T47" fmla="*/ 2 h 2"/>
              <a:gd name="T48" fmla="*/ 0 w 2"/>
              <a:gd name="T49" fmla="*/ 2 h 2"/>
              <a:gd name="T50" fmla="*/ 0 w 2"/>
              <a:gd name="T51" fmla="*/ 2 h 2"/>
              <a:gd name="T52" fmla="*/ 0 w 2"/>
              <a:gd name="T53" fmla="*/ 2 h 2"/>
              <a:gd name="T54" fmla="*/ 0 w 2"/>
              <a:gd name="T55" fmla="*/ 2 h 2"/>
              <a:gd name="T56" fmla="*/ 0 w 2"/>
              <a:gd name="T57" fmla="*/ 2 h 2"/>
              <a:gd name="T58" fmla="*/ 2 w 2"/>
              <a:gd name="T59" fmla="*/ 2 h 2"/>
              <a:gd name="T60" fmla="*/ 2 w 2"/>
              <a:gd name="T61" fmla="*/ 2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2" y="2"/>
                </a:moveTo>
                <a:lnTo>
                  <a:pt x="2" y="0"/>
                </a:lnTo>
                <a:lnTo>
                  <a:pt x="0" y="0"/>
                </a:lnTo>
                <a:lnTo>
                  <a:pt x="0" y="2"/>
                </a:lnTo>
                <a:lnTo>
                  <a:pt x="2" y="2"/>
                </a:lnTo>
                <a:lnTo>
                  <a:pt x="2" y="0"/>
                </a:lnTo>
                <a:lnTo>
                  <a:pt x="0" y="2"/>
                </a:lnTo>
                <a:lnTo>
                  <a:pt x="2" y="2"/>
                </a:lnTo>
                <a:lnTo>
                  <a:pt x="2" y="0"/>
                </a:lnTo>
                <a:lnTo>
                  <a:pt x="0" y="2"/>
                </a:lnTo>
                <a:lnTo>
                  <a:pt x="2" y="2"/>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 name="Freeform 1150"/>
          <p:cNvSpPr>
            <a:spLocks/>
          </p:cNvSpPr>
          <p:nvPr/>
        </p:nvSpPr>
        <p:spPr bwMode="auto">
          <a:xfrm>
            <a:off x="684213" y="447675"/>
            <a:ext cx="1587" cy="3175"/>
          </a:xfrm>
          <a:custGeom>
            <a:avLst/>
            <a:gdLst>
              <a:gd name="T0" fmla="*/ 0 w 1587"/>
              <a:gd name="T1" fmla="*/ 2 h 2"/>
              <a:gd name="T2" fmla="*/ 0 w 1587"/>
              <a:gd name="T3" fmla="*/ 0 h 2"/>
              <a:gd name="T4" fmla="*/ 0 w 1587"/>
              <a:gd name="T5" fmla="*/ 2 h 2"/>
              <a:gd name="T6" fmla="*/ 0 60000 65536"/>
              <a:gd name="T7" fmla="*/ 0 60000 65536"/>
              <a:gd name="T8" fmla="*/ 0 60000 65536"/>
            </a:gdLst>
            <a:ahLst/>
            <a:cxnLst>
              <a:cxn ang="T6">
                <a:pos x="T0" y="T1"/>
              </a:cxn>
              <a:cxn ang="T7">
                <a:pos x="T2" y="T3"/>
              </a:cxn>
              <a:cxn ang="T8">
                <a:pos x="T4" y="T5"/>
              </a:cxn>
            </a:cxnLst>
            <a:rect l="0" t="0" r="r" b="b"/>
            <a:pathLst>
              <a:path w="1587" h="2">
                <a:moveTo>
                  <a:pt x="0" y="2"/>
                </a:move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 name="Freeform 1152"/>
          <p:cNvSpPr>
            <a:spLocks/>
          </p:cNvSpPr>
          <p:nvPr/>
        </p:nvSpPr>
        <p:spPr bwMode="auto">
          <a:xfrm>
            <a:off x="684213" y="447675"/>
            <a:ext cx="3175" cy="3175"/>
          </a:xfrm>
          <a:custGeom>
            <a:avLst/>
            <a:gdLst>
              <a:gd name="T0" fmla="*/ 2 w 2"/>
              <a:gd name="T1" fmla="*/ 0 h 2"/>
              <a:gd name="T2" fmla="*/ 0 w 2"/>
              <a:gd name="T3" fmla="*/ 0 h 2"/>
              <a:gd name="T4" fmla="*/ 0 w 2"/>
              <a:gd name="T5" fmla="*/ 0 h 2"/>
              <a:gd name="T6" fmla="*/ 0 w 2"/>
              <a:gd name="T7" fmla="*/ 0 h 2"/>
              <a:gd name="T8" fmla="*/ 0 w 2"/>
              <a:gd name="T9" fmla="*/ 2 h 2"/>
              <a:gd name="T10" fmla="*/ 2 w 2"/>
              <a:gd name="T11" fmla="*/ 2 h 2"/>
              <a:gd name="T12" fmla="*/ 2 w 2"/>
              <a:gd name="T13" fmla="*/ 0 h 2"/>
              <a:gd name="T14" fmla="*/ 0 w 2"/>
              <a:gd name="T15" fmla="*/ 0 h 2"/>
              <a:gd name="T16" fmla="*/ 0 w 2"/>
              <a:gd name="T17" fmla="*/ 0 h 2"/>
              <a:gd name="T18" fmla="*/ 0 w 2"/>
              <a:gd name="T19" fmla="*/ 0 h 2"/>
              <a:gd name="T20" fmla="*/ 0 w 2"/>
              <a:gd name="T21" fmla="*/ 2 h 2"/>
              <a:gd name="T22" fmla="*/ 2 w 2"/>
              <a:gd name="T23" fmla="*/ 2 h 2"/>
              <a:gd name="T24" fmla="*/ 2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0" y="0"/>
                </a:lnTo>
                <a:lnTo>
                  <a:pt x="0" y="2"/>
                </a:lnTo>
                <a:lnTo>
                  <a:pt x="2" y="2"/>
                </a:lnTo>
                <a:lnTo>
                  <a:pt x="2" y="0"/>
                </a:lnTo>
                <a:lnTo>
                  <a:pt x="0" y="0"/>
                </a:lnTo>
                <a:lnTo>
                  <a:pt x="0" y="2"/>
                </a:lnTo>
                <a:lnTo>
                  <a:pt x="2"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6" name="Freeform 1154"/>
          <p:cNvSpPr>
            <a:spLocks/>
          </p:cNvSpPr>
          <p:nvPr/>
        </p:nvSpPr>
        <p:spPr bwMode="auto">
          <a:xfrm>
            <a:off x="665163" y="434975"/>
            <a:ext cx="3175" cy="1588"/>
          </a:xfrm>
          <a:custGeom>
            <a:avLst/>
            <a:gdLst>
              <a:gd name="T0" fmla="*/ 2 w 2"/>
              <a:gd name="T1" fmla="*/ 0 h 1588"/>
              <a:gd name="T2" fmla="*/ 0 w 2"/>
              <a:gd name="T3" fmla="*/ 0 h 1588"/>
              <a:gd name="T4" fmla="*/ 2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7" name="Freeform 1156"/>
          <p:cNvSpPr>
            <a:spLocks/>
          </p:cNvSpPr>
          <p:nvPr/>
        </p:nvSpPr>
        <p:spPr bwMode="auto">
          <a:xfrm>
            <a:off x="665163" y="431800"/>
            <a:ext cx="3175" cy="3175"/>
          </a:xfrm>
          <a:custGeom>
            <a:avLst/>
            <a:gdLst>
              <a:gd name="T0" fmla="*/ 2 w 2"/>
              <a:gd name="T1" fmla="*/ 2 h 2"/>
              <a:gd name="T2" fmla="*/ 0 w 2"/>
              <a:gd name="T3" fmla="*/ 0 h 2"/>
              <a:gd name="T4" fmla="*/ 0 w 2"/>
              <a:gd name="T5" fmla="*/ 0 h 2"/>
              <a:gd name="T6" fmla="*/ 0 w 2"/>
              <a:gd name="T7" fmla="*/ 2 h 2"/>
              <a:gd name="T8" fmla="*/ 2 w 2"/>
              <a:gd name="T9" fmla="*/ 2 h 2"/>
              <a:gd name="T10" fmla="*/ 2 w 2"/>
              <a:gd name="T11" fmla="*/ 2 h 2"/>
              <a:gd name="T12" fmla="*/ 2 w 2"/>
              <a:gd name="T13" fmla="*/ 2 h 2"/>
              <a:gd name="T14" fmla="*/ 0 w 2"/>
              <a:gd name="T15" fmla="*/ 0 h 2"/>
              <a:gd name="T16" fmla="*/ 0 w 2"/>
              <a:gd name="T17" fmla="*/ 0 h 2"/>
              <a:gd name="T18" fmla="*/ 0 w 2"/>
              <a:gd name="T19" fmla="*/ 2 h 2"/>
              <a:gd name="T20" fmla="*/ 2 w 2"/>
              <a:gd name="T21" fmla="*/ 2 h 2"/>
              <a:gd name="T22" fmla="*/ 2 w 2"/>
              <a:gd name="T23" fmla="*/ 2 h 2"/>
              <a:gd name="T24" fmla="*/ 2 w 2"/>
              <a:gd name="T25" fmla="*/ 2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2"/>
                </a:moveTo>
                <a:lnTo>
                  <a:pt x="0" y="0"/>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8" name="Freeform 1163"/>
          <p:cNvSpPr>
            <a:spLocks/>
          </p:cNvSpPr>
          <p:nvPr/>
        </p:nvSpPr>
        <p:spPr bwMode="auto">
          <a:xfrm>
            <a:off x="611188" y="415925"/>
            <a:ext cx="6350" cy="3175"/>
          </a:xfrm>
          <a:custGeom>
            <a:avLst/>
            <a:gdLst>
              <a:gd name="T0" fmla="*/ 2 w 4"/>
              <a:gd name="T1" fmla="*/ 2 h 2"/>
              <a:gd name="T2" fmla="*/ 2 w 4"/>
              <a:gd name="T3" fmla="*/ 2 h 2"/>
              <a:gd name="T4" fmla="*/ 4 w 4"/>
              <a:gd name="T5" fmla="*/ 2 h 2"/>
              <a:gd name="T6" fmla="*/ 4 w 4"/>
              <a:gd name="T7" fmla="*/ 0 h 2"/>
              <a:gd name="T8" fmla="*/ 4 w 4"/>
              <a:gd name="T9" fmla="*/ 0 h 2"/>
              <a:gd name="T10" fmla="*/ 2 w 4"/>
              <a:gd name="T11" fmla="*/ 0 h 2"/>
              <a:gd name="T12" fmla="*/ 2 w 4"/>
              <a:gd name="T13" fmla="*/ 0 h 2"/>
              <a:gd name="T14" fmla="*/ 0 w 4"/>
              <a:gd name="T15" fmla="*/ 2 h 2"/>
              <a:gd name="T16" fmla="*/ 2 w 4"/>
              <a:gd name="T17" fmla="*/ 2 h 2"/>
              <a:gd name="T18" fmla="*/ 2 w 4"/>
              <a:gd name="T19" fmla="*/ 0 h 2"/>
              <a:gd name="T20" fmla="*/ 4 w 4"/>
              <a:gd name="T21" fmla="*/ 2 h 2"/>
              <a:gd name="T22" fmla="*/ 4 w 4"/>
              <a:gd name="T23" fmla="*/ 0 h 2"/>
              <a:gd name="T24" fmla="*/ 4 w 4"/>
              <a:gd name="T25" fmla="*/ 0 h 2"/>
              <a:gd name="T26" fmla="*/ 2 w 4"/>
              <a:gd name="T27" fmla="*/ 0 h 2"/>
              <a:gd name="T28" fmla="*/ 2 w 4"/>
              <a:gd name="T29" fmla="*/ 0 h 2"/>
              <a:gd name="T30" fmla="*/ 0 w 4"/>
              <a:gd name="T31" fmla="*/ 0 h 2"/>
              <a:gd name="T32" fmla="*/ 2 w 4"/>
              <a:gd name="T33" fmla="*/ 2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 h="2">
                <a:moveTo>
                  <a:pt x="2" y="2"/>
                </a:moveTo>
                <a:lnTo>
                  <a:pt x="2" y="2"/>
                </a:lnTo>
                <a:lnTo>
                  <a:pt x="4" y="2"/>
                </a:lnTo>
                <a:lnTo>
                  <a:pt x="4" y="0"/>
                </a:lnTo>
                <a:lnTo>
                  <a:pt x="2" y="0"/>
                </a:lnTo>
                <a:lnTo>
                  <a:pt x="0" y="2"/>
                </a:lnTo>
                <a:lnTo>
                  <a:pt x="2" y="2"/>
                </a:lnTo>
                <a:lnTo>
                  <a:pt x="2" y="0"/>
                </a:lnTo>
                <a:lnTo>
                  <a:pt x="4" y="2"/>
                </a:lnTo>
                <a:lnTo>
                  <a:pt x="4" y="0"/>
                </a:lnTo>
                <a:lnTo>
                  <a:pt x="2" y="0"/>
                </a:lnTo>
                <a:lnTo>
                  <a:pt x="0" y="0"/>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9" name="Freeform 1172"/>
          <p:cNvSpPr>
            <a:spLocks/>
          </p:cNvSpPr>
          <p:nvPr/>
        </p:nvSpPr>
        <p:spPr bwMode="auto">
          <a:xfrm>
            <a:off x="582613" y="476250"/>
            <a:ext cx="3175" cy="3175"/>
          </a:xfrm>
          <a:custGeom>
            <a:avLst/>
            <a:gdLst>
              <a:gd name="T0" fmla="*/ 0 w 2"/>
              <a:gd name="T1" fmla="*/ 2 h 2"/>
              <a:gd name="T2" fmla="*/ 0 w 2"/>
              <a:gd name="T3" fmla="*/ 2 h 2"/>
              <a:gd name="T4" fmla="*/ 2 w 2"/>
              <a:gd name="T5" fmla="*/ 2 h 2"/>
              <a:gd name="T6" fmla="*/ 0 w 2"/>
              <a:gd name="T7" fmla="*/ 0 h 2"/>
              <a:gd name="T8" fmla="*/ 0 w 2"/>
              <a:gd name="T9" fmla="*/ 0 h 2"/>
              <a:gd name="T10" fmla="*/ 0 w 2"/>
              <a:gd name="T11" fmla="*/ 0 h 2"/>
              <a:gd name="T12" fmla="*/ 0 w 2"/>
              <a:gd name="T13" fmla="*/ 2 h 2"/>
              <a:gd name="T14" fmla="*/ 0 w 2"/>
              <a:gd name="T15" fmla="*/ 2 h 2"/>
              <a:gd name="T16" fmla="*/ 0 w 2"/>
              <a:gd name="T17" fmla="*/ 2 h 2"/>
              <a:gd name="T18" fmla="*/ 0 w 2"/>
              <a:gd name="T19" fmla="*/ 2 h 2"/>
              <a:gd name="T20" fmla="*/ 0 w 2"/>
              <a:gd name="T21" fmla="*/ 2 h 2"/>
              <a:gd name="T22" fmla="*/ 0 w 2"/>
              <a:gd name="T23" fmla="*/ 2 h 2"/>
              <a:gd name="T24" fmla="*/ 0 w 2"/>
              <a:gd name="T25" fmla="*/ 2 h 2"/>
              <a:gd name="T26" fmla="*/ 0 w 2"/>
              <a:gd name="T27" fmla="*/ 2 h 2"/>
              <a:gd name="T28" fmla="*/ 0 w 2"/>
              <a:gd name="T29" fmla="*/ 2 h 2"/>
              <a:gd name="T30" fmla="*/ 0 w 2"/>
              <a:gd name="T31" fmla="*/ 2 h 2"/>
              <a:gd name="T32" fmla="*/ 0 w 2"/>
              <a:gd name="T33" fmla="*/ 2 h 2"/>
              <a:gd name="T34" fmla="*/ 0 w 2"/>
              <a:gd name="T35" fmla="*/ 2 h 2"/>
              <a:gd name="T36" fmla="*/ 0 w 2"/>
              <a:gd name="T37" fmla="*/ 2 h 2"/>
              <a:gd name="T38" fmla="*/ 0 w 2"/>
              <a:gd name="T39" fmla="*/ 2 h 2"/>
              <a:gd name="T40" fmla="*/ 0 w 2"/>
              <a:gd name="T41" fmla="*/ 2 h 2"/>
              <a:gd name="T42" fmla="*/ 0 w 2"/>
              <a:gd name="T43" fmla="*/ 2 h 2"/>
              <a:gd name="T44" fmla="*/ 0 w 2"/>
              <a:gd name="T45" fmla="*/ 2 h 2"/>
              <a:gd name="T46" fmla="*/ 0 w 2"/>
              <a:gd name="T47" fmla="*/ 2 h 2"/>
              <a:gd name="T48" fmla="*/ 0 w 2"/>
              <a:gd name="T49" fmla="*/ 2 h 2"/>
              <a:gd name="T50" fmla="*/ 0 w 2"/>
              <a:gd name="T51" fmla="*/ 2 h 2"/>
              <a:gd name="T52" fmla="*/ 0 w 2"/>
              <a:gd name="T53" fmla="*/ 2 h 2"/>
              <a:gd name="T54" fmla="*/ 0 w 2"/>
              <a:gd name="T55" fmla="*/ 2 h 2"/>
              <a:gd name="T56" fmla="*/ 0 w 2"/>
              <a:gd name="T57" fmla="*/ 2 h 2"/>
              <a:gd name="T58" fmla="*/ 0 w 2"/>
              <a:gd name="T59" fmla="*/ 2 h 2"/>
              <a:gd name="T60" fmla="*/ 0 w 2"/>
              <a:gd name="T61" fmla="*/ 2 h 2"/>
              <a:gd name="T62" fmla="*/ 0 w 2"/>
              <a:gd name="T63" fmla="*/ 2 h 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2">
                <a:moveTo>
                  <a:pt x="0" y="2"/>
                </a:moveTo>
                <a:lnTo>
                  <a:pt x="0" y="2"/>
                </a:ln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0" name="Freeform 1177"/>
          <p:cNvSpPr>
            <a:spLocks/>
          </p:cNvSpPr>
          <p:nvPr/>
        </p:nvSpPr>
        <p:spPr bwMode="auto">
          <a:xfrm>
            <a:off x="557213" y="534988"/>
            <a:ext cx="3175" cy="3175"/>
          </a:xfrm>
          <a:custGeom>
            <a:avLst/>
            <a:gdLst>
              <a:gd name="T0" fmla="*/ 0 w 2"/>
              <a:gd name="T1" fmla="*/ 2 h 2"/>
              <a:gd name="T2" fmla="*/ 2 w 2"/>
              <a:gd name="T3" fmla="*/ 2 h 2"/>
              <a:gd name="T4" fmla="*/ 2 w 2"/>
              <a:gd name="T5" fmla="*/ 2 h 2"/>
              <a:gd name="T6" fmla="*/ 2 w 2"/>
              <a:gd name="T7" fmla="*/ 0 h 2"/>
              <a:gd name="T8" fmla="*/ 2 w 2"/>
              <a:gd name="T9" fmla="*/ 0 h 2"/>
              <a:gd name="T10" fmla="*/ 2 w 2"/>
              <a:gd name="T11" fmla="*/ 0 h 2"/>
              <a:gd name="T12" fmla="*/ 0 w 2"/>
              <a:gd name="T13" fmla="*/ 0 h 2"/>
              <a:gd name="T14" fmla="*/ 0 w 2"/>
              <a:gd name="T15" fmla="*/ 0 h 2"/>
              <a:gd name="T16" fmla="*/ 0 w 2"/>
              <a:gd name="T17" fmla="*/ 0 h 2"/>
              <a:gd name="T18" fmla="*/ 0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2 h 2"/>
              <a:gd name="T40" fmla="*/ 0 w 2"/>
              <a:gd name="T41" fmla="*/ 2 h 2"/>
              <a:gd name="T42" fmla="*/ 2 w 2"/>
              <a:gd name="T43" fmla="*/ 2 h 2"/>
              <a:gd name="T44" fmla="*/ 2 w 2"/>
              <a:gd name="T45" fmla="*/ 0 h 2"/>
              <a:gd name="T46" fmla="*/ 2 w 2"/>
              <a:gd name="T47" fmla="*/ 0 h 2"/>
              <a:gd name="T48" fmla="*/ 2 w 2"/>
              <a:gd name="T49" fmla="*/ 0 h 2"/>
              <a:gd name="T50" fmla="*/ 2 w 2"/>
              <a:gd name="T51" fmla="*/ 0 h 2"/>
              <a:gd name="T52" fmla="*/ 2 w 2"/>
              <a:gd name="T53" fmla="*/ 0 h 2"/>
              <a:gd name="T54" fmla="*/ 2 w 2"/>
              <a:gd name="T55" fmla="*/ 0 h 2"/>
              <a:gd name="T56" fmla="*/ 2 w 2"/>
              <a:gd name="T57" fmla="*/ 0 h 2"/>
              <a:gd name="T58" fmla="*/ 2 w 2"/>
              <a:gd name="T59" fmla="*/ 0 h 2"/>
              <a:gd name="T60" fmla="*/ 2 w 2"/>
              <a:gd name="T61" fmla="*/ 0 h 2"/>
              <a:gd name="T62" fmla="*/ 2 w 2"/>
              <a:gd name="T63" fmla="*/ 0 h 2"/>
              <a:gd name="T64" fmla="*/ 2 w 2"/>
              <a:gd name="T65" fmla="*/ 0 h 2"/>
              <a:gd name="T66" fmla="*/ 2 w 2"/>
              <a:gd name="T67" fmla="*/ 2 h 2"/>
              <a:gd name="T68" fmla="*/ 2 w 2"/>
              <a:gd name="T69" fmla="*/ 0 h 2"/>
              <a:gd name="T70" fmla="*/ 2 w 2"/>
              <a:gd name="T71" fmla="*/ 0 h 2"/>
              <a:gd name="T72" fmla="*/ 0 w 2"/>
              <a:gd name="T73" fmla="*/ 0 h 2"/>
              <a:gd name="T74" fmla="*/ 0 w 2"/>
              <a:gd name="T75" fmla="*/ 0 h 2"/>
              <a:gd name="T76" fmla="*/ 0 w 2"/>
              <a:gd name="T77" fmla="*/ 2 h 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 h="2">
                <a:moveTo>
                  <a:pt x="0" y="2"/>
                </a:moveTo>
                <a:lnTo>
                  <a:pt x="2" y="2"/>
                </a:lnTo>
                <a:lnTo>
                  <a:pt x="2" y="0"/>
                </a:lnTo>
                <a:lnTo>
                  <a:pt x="0" y="0"/>
                </a:lnTo>
                <a:lnTo>
                  <a:pt x="0" y="2"/>
                </a:lnTo>
                <a:lnTo>
                  <a:pt x="2" y="2"/>
                </a:lnTo>
                <a:lnTo>
                  <a:pt x="2" y="0"/>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1" name="Freeform 1180"/>
          <p:cNvSpPr>
            <a:spLocks/>
          </p:cNvSpPr>
          <p:nvPr/>
        </p:nvSpPr>
        <p:spPr bwMode="auto">
          <a:xfrm>
            <a:off x="560388" y="530225"/>
            <a:ext cx="3175" cy="4763"/>
          </a:xfrm>
          <a:custGeom>
            <a:avLst/>
            <a:gdLst>
              <a:gd name="T0" fmla="*/ 0 w 2"/>
              <a:gd name="T1" fmla="*/ 3 h 3"/>
              <a:gd name="T2" fmla="*/ 0 w 2"/>
              <a:gd name="T3" fmla="*/ 3 h 3"/>
              <a:gd name="T4" fmla="*/ 2 w 2"/>
              <a:gd name="T5" fmla="*/ 3 h 3"/>
              <a:gd name="T6" fmla="*/ 2 w 2"/>
              <a:gd name="T7" fmla="*/ 3 h 3"/>
              <a:gd name="T8" fmla="*/ 0 w 2"/>
              <a:gd name="T9" fmla="*/ 0 h 3"/>
              <a:gd name="T10" fmla="*/ 0 w 2"/>
              <a:gd name="T11" fmla="*/ 0 h 3"/>
              <a:gd name="T12" fmla="*/ 0 w 2"/>
              <a:gd name="T13" fmla="*/ 0 h 3"/>
              <a:gd name="T14" fmla="*/ 0 w 2"/>
              <a:gd name="T15" fmla="*/ 3 h 3"/>
              <a:gd name="T16" fmla="*/ 0 w 2"/>
              <a:gd name="T17" fmla="*/ 3 h 3"/>
              <a:gd name="T18" fmla="*/ 0 w 2"/>
              <a:gd name="T19" fmla="*/ 3 h 3"/>
              <a:gd name="T20" fmla="*/ 0 w 2"/>
              <a:gd name="T21" fmla="*/ 3 h 3"/>
              <a:gd name="T22" fmla="*/ 0 w 2"/>
              <a:gd name="T23" fmla="*/ 0 h 3"/>
              <a:gd name="T24" fmla="*/ 0 w 2"/>
              <a:gd name="T25" fmla="*/ 3 h 3"/>
              <a:gd name="T26" fmla="*/ 0 w 2"/>
              <a:gd name="T27" fmla="*/ 3 h 3"/>
              <a:gd name="T28" fmla="*/ 0 w 2"/>
              <a:gd name="T29" fmla="*/ 3 h 3"/>
              <a:gd name="T30" fmla="*/ 0 w 2"/>
              <a:gd name="T31" fmla="*/ 3 h 3"/>
              <a:gd name="T32" fmla="*/ 0 w 2"/>
              <a:gd name="T33" fmla="*/ 3 h 3"/>
              <a:gd name="T34" fmla="*/ 0 w 2"/>
              <a:gd name="T35" fmla="*/ 3 h 3"/>
              <a:gd name="T36" fmla="*/ 0 w 2"/>
              <a:gd name="T37" fmla="*/ 3 h 3"/>
              <a:gd name="T38" fmla="*/ 0 w 2"/>
              <a:gd name="T39" fmla="*/ 3 h 3"/>
              <a:gd name="T40" fmla="*/ 0 w 2"/>
              <a:gd name="T41" fmla="*/ 3 h 3"/>
              <a:gd name="T42" fmla="*/ 0 w 2"/>
              <a:gd name="T43" fmla="*/ 3 h 3"/>
              <a:gd name="T44" fmla="*/ 0 w 2"/>
              <a:gd name="T45" fmla="*/ 3 h 3"/>
              <a:gd name="T46" fmla="*/ 0 w 2"/>
              <a:gd name="T47" fmla="*/ 3 h 3"/>
              <a:gd name="T48" fmla="*/ 0 w 2"/>
              <a:gd name="T49" fmla="*/ 3 h 3"/>
              <a:gd name="T50" fmla="*/ 0 w 2"/>
              <a:gd name="T51" fmla="*/ 3 h 3"/>
              <a:gd name="T52" fmla="*/ 0 w 2"/>
              <a:gd name="T53" fmla="*/ 3 h 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 h="3">
                <a:moveTo>
                  <a:pt x="0" y="3"/>
                </a:moveTo>
                <a:lnTo>
                  <a:pt x="0" y="3"/>
                </a:lnTo>
                <a:lnTo>
                  <a:pt x="2" y="3"/>
                </a:lnTo>
                <a:lnTo>
                  <a:pt x="0" y="0"/>
                </a:lnTo>
                <a:lnTo>
                  <a:pt x="0" y="3"/>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 name="Line 1187"/>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3" name="Line 1188"/>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 name="Freeform 1208"/>
          <p:cNvSpPr>
            <a:spLocks/>
          </p:cNvSpPr>
          <p:nvPr/>
        </p:nvSpPr>
        <p:spPr bwMode="auto">
          <a:xfrm>
            <a:off x="595313" y="557213"/>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5" name="Freeform 1210"/>
          <p:cNvSpPr>
            <a:spLocks/>
          </p:cNvSpPr>
          <p:nvPr/>
        </p:nvSpPr>
        <p:spPr bwMode="auto">
          <a:xfrm>
            <a:off x="595313" y="557213"/>
            <a:ext cx="3175" cy="3175"/>
          </a:xfrm>
          <a:custGeom>
            <a:avLst/>
            <a:gdLst>
              <a:gd name="T0" fmla="*/ 0 w 2"/>
              <a:gd name="T1" fmla="*/ 2 h 2"/>
              <a:gd name="T2" fmla="*/ 0 w 2"/>
              <a:gd name="T3" fmla="*/ 2 h 2"/>
              <a:gd name="T4" fmla="*/ 2 w 2"/>
              <a:gd name="T5" fmla="*/ 2 h 2"/>
              <a:gd name="T6" fmla="*/ 2 w 2"/>
              <a:gd name="T7" fmla="*/ 0 h 2"/>
              <a:gd name="T8" fmla="*/ 2 w 2"/>
              <a:gd name="T9" fmla="*/ 0 h 2"/>
              <a:gd name="T10" fmla="*/ 0 w 2"/>
              <a:gd name="T11" fmla="*/ 0 h 2"/>
              <a:gd name="T12" fmla="*/ 0 w 2"/>
              <a:gd name="T13" fmla="*/ 0 h 2"/>
              <a:gd name="T14" fmla="*/ 0 w 2"/>
              <a:gd name="T15" fmla="*/ 0 h 2"/>
              <a:gd name="T16" fmla="*/ 0 w 2"/>
              <a:gd name="T17" fmla="*/ 2 h 2"/>
              <a:gd name="T18" fmla="*/ 0 w 2"/>
              <a:gd name="T19" fmla="*/ 2 h 2"/>
              <a:gd name="T20" fmla="*/ 2 w 2"/>
              <a:gd name="T21" fmla="*/ 2 h 2"/>
              <a:gd name="T22" fmla="*/ 2 w 2"/>
              <a:gd name="T23" fmla="*/ 0 h 2"/>
              <a:gd name="T24" fmla="*/ 2 w 2"/>
              <a:gd name="T25" fmla="*/ 0 h 2"/>
              <a:gd name="T26" fmla="*/ 0 w 2"/>
              <a:gd name="T27" fmla="*/ 0 h 2"/>
              <a:gd name="T28" fmla="*/ 0 w 2"/>
              <a:gd name="T29" fmla="*/ 0 h 2"/>
              <a:gd name="T30" fmla="*/ 0 w 2"/>
              <a:gd name="T31" fmla="*/ 0 h 2"/>
              <a:gd name="T32" fmla="*/ 0 w 2"/>
              <a:gd name="T33" fmla="*/ 2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2"/>
                </a:moveTo>
                <a:lnTo>
                  <a:pt x="0" y="2"/>
                </a:lnTo>
                <a:lnTo>
                  <a:pt x="2" y="2"/>
                </a:lnTo>
                <a:lnTo>
                  <a:pt x="2" y="0"/>
                </a:lnTo>
                <a:lnTo>
                  <a:pt x="0" y="0"/>
                </a:lnTo>
                <a:lnTo>
                  <a:pt x="0" y="2"/>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6" name="Freeform 1214"/>
          <p:cNvSpPr>
            <a:spLocks/>
          </p:cNvSpPr>
          <p:nvPr/>
        </p:nvSpPr>
        <p:spPr bwMode="auto">
          <a:xfrm>
            <a:off x="595313" y="557213"/>
            <a:ext cx="3175" cy="3175"/>
          </a:xfrm>
          <a:custGeom>
            <a:avLst/>
            <a:gdLst>
              <a:gd name="T0" fmla="*/ 0 w 2"/>
              <a:gd name="T1" fmla="*/ 2 h 2"/>
              <a:gd name="T2" fmla="*/ 2 w 2"/>
              <a:gd name="T3" fmla="*/ 2 h 2"/>
              <a:gd name="T4" fmla="*/ 0 w 2"/>
              <a:gd name="T5" fmla="*/ 0 h 2"/>
              <a:gd name="T6" fmla="*/ 0 w 2"/>
              <a:gd name="T7" fmla="*/ 2 h 2"/>
              <a:gd name="T8" fmla="*/ 0 w 2"/>
              <a:gd name="T9" fmla="*/ 2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 h="2">
                <a:moveTo>
                  <a:pt x="0" y="2"/>
                </a:move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7" name="Rectangle 1215"/>
          <p:cNvSpPr>
            <a:spLocks noChangeArrowheads="1"/>
          </p:cNvSpPr>
          <p:nvPr/>
        </p:nvSpPr>
        <p:spPr bwMode="auto">
          <a:xfrm>
            <a:off x="595313" y="627063"/>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98" name="Freeform 1217"/>
          <p:cNvSpPr>
            <a:spLocks/>
          </p:cNvSpPr>
          <p:nvPr/>
        </p:nvSpPr>
        <p:spPr bwMode="auto">
          <a:xfrm>
            <a:off x="595313" y="6270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9" name="Freeform 1219"/>
          <p:cNvSpPr>
            <a:spLocks/>
          </p:cNvSpPr>
          <p:nvPr/>
        </p:nvSpPr>
        <p:spPr bwMode="auto">
          <a:xfrm>
            <a:off x="731838" y="541338"/>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0" name="Freeform 1221"/>
          <p:cNvSpPr>
            <a:spLocks/>
          </p:cNvSpPr>
          <p:nvPr/>
        </p:nvSpPr>
        <p:spPr bwMode="auto">
          <a:xfrm>
            <a:off x="731838" y="541338"/>
            <a:ext cx="3175" cy="3175"/>
          </a:xfrm>
          <a:custGeom>
            <a:avLst/>
            <a:gdLst>
              <a:gd name="T0" fmla="*/ 2 w 2"/>
              <a:gd name="T1" fmla="*/ 0 h 2"/>
              <a:gd name="T2" fmla="*/ 2 w 2"/>
              <a:gd name="T3" fmla="*/ 0 h 2"/>
              <a:gd name="T4" fmla="*/ 2 w 2"/>
              <a:gd name="T5" fmla="*/ 0 h 2"/>
              <a:gd name="T6" fmla="*/ 0 w 2"/>
              <a:gd name="T7" fmla="*/ 0 h 2"/>
              <a:gd name="T8" fmla="*/ 0 w 2"/>
              <a:gd name="T9" fmla="*/ 0 h 2"/>
              <a:gd name="T10" fmla="*/ 0 w 2"/>
              <a:gd name="T11" fmla="*/ 2 h 2"/>
              <a:gd name="T12" fmla="*/ 2 w 2"/>
              <a:gd name="T13" fmla="*/ 0 h 2"/>
              <a:gd name="T14" fmla="*/ 2 w 2"/>
              <a:gd name="T15" fmla="*/ 0 h 2"/>
              <a:gd name="T16" fmla="*/ 2 w 2"/>
              <a:gd name="T17" fmla="*/ 0 h 2"/>
              <a:gd name="T18" fmla="*/ 0 w 2"/>
              <a:gd name="T19" fmla="*/ 0 h 2"/>
              <a:gd name="T20" fmla="*/ 0 w 2"/>
              <a:gd name="T21" fmla="*/ 0 h 2"/>
              <a:gd name="T22" fmla="*/ 0 w 2"/>
              <a:gd name="T23" fmla="*/ 2 h 2"/>
              <a:gd name="T24" fmla="*/ 2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2" y="0"/>
                </a:lnTo>
                <a:lnTo>
                  <a:pt x="0" y="0"/>
                </a:lnTo>
                <a:lnTo>
                  <a:pt x="0" y="2"/>
                </a:lnTo>
                <a:lnTo>
                  <a:pt x="2" y="0"/>
                </a:lnTo>
                <a:lnTo>
                  <a:pt x="0" y="0"/>
                </a:lnTo>
                <a:lnTo>
                  <a:pt x="0"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 name="Freeform 1234"/>
          <p:cNvSpPr>
            <a:spLocks/>
          </p:cNvSpPr>
          <p:nvPr/>
        </p:nvSpPr>
        <p:spPr bwMode="auto">
          <a:xfrm>
            <a:off x="722313" y="550863"/>
            <a:ext cx="3175" cy="1587"/>
          </a:xfrm>
          <a:custGeom>
            <a:avLst/>
            <a:gdLst>
              <a:gd name="T0" fmla="*/ 0 w 2"/>
              <a:gd name="T1" fmla="*/ 0 h 1587"/>
              <a:gd name="T2" fmla="*/ 0 w 2"/>
              <a:gd name="T3" fmla="*/ 0 h 1587"/>
              <a:gd name="T4" fmla="*/ 2 w 2"/>
              <a:gd name="T5" fmla="*/ 0 h 1587"/>
              <a:gd name="T6" fmla="*/ 2 w 2"/>
              <a:gd name="T7" fmla="*/ 0 h 1587"/>
              <a:gd name="T8" fmla="*/ 2 w 2"/>
              <a:gd name="T9" fmla="*/ 0 h 1587"/>
              <a:gd name="T10" fmla="*/ 2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2 w 2"/>
              <a:gd name="T25" fmla="*/ 0 h 1587"/>
              <a:gd name="T26" fmla="*/ 2 w 2"/>
              <a:gd name="T27" fmla="*/ 0 h 1587"/>
              <a:gd name="T28" fmla="*/ 2 w 2"/>
              <a:gd name="T29" fmla="*/ 0 h 1587"/>
              <a:gd name="T30" fmla="*/ 0 w 2"/>
              <a:gd name="T31" fmla="*/ 0 h 1587"/>
              <a:gd name="T32" fmla="*/ 0 w 2"/>
              <a:gd name="T33" fmla="*/ 0 h 1587"/>
              <a:gd name="T34" fmla="*/ 2 w 2"/>
              <a:gd name="T35" fmla="*/ 0 h 1587"/>
              <a:gd name="T36" fmla="*/ 0 w 2"/>
              <a:gd name="T37" fmla="*/ 0 h 1587"/>
              <a:gd name="T38" fmla="*/ 0 w 2"/>
              <a:gd name="T39" fmla="*/ 0 h 1587"/>
              <a:gd name="T40" fmla="*/ 0 w 2"/>
              <a:gd name="T41" fmla="*/ 0 h 1587"/>
              <a:gd name="T42" fmla="*/ 0 w 2"/>
              <a:gd name="T43" fmla="*/ 0 h 1587"/>
              <a:gd name="T44" fmla="*/ 0 w 2"/>
              <a:gd name="T45" fmla="*/ 0 h 1587"/>
              <a:gd name="T46" fmla="*/ 0 w 2"/>
              <a:gd name="T47" fmla="*/ 0 h 1587"/>
              <a:gd name="T48" fmla="*/ 0 w 2"/>
              <a:gd name="T49" fmla="*/ 0 h 1587"/>
              <a:gd name="T50" fmla="*/ 0 w 2"/>
              <a:gd name="T51" fmla="*/ 0 h 1587"/>
              <a:gd name="T52" fmla="*/ 0 w 2"/>
              <a:gd name="T53" fmla="*/ 0 h 1587"/>
              <a:gd name="T54" fmla="*/ 0 w 2"/>
              <a:gd name="T55" fmla="*/ 0 h 1587"/>
              <a:gd name="T56" fmla="*/ 0 w 2"/>
              <a:gd name="T57" fmla="*/ 0 h 1587"/>
              <a:gd name="T58" fmla="*/ 0 w 2"/>
              <a:gd name="T59" fmla="*/ 0 h 1587"/>
              <a:gd name="T60" fmla="*/ 0 w 2"/>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1587">
                <a:moveTo>
                  <a:pt x="0" y="0"/>
                </a:moveTo>
                <a:lnTo>
                  <a:pt x="0" y="0"/>
                </a:lnTo>
                <a:lnTo>
                  <a:pt x="2" y="0"/>
                </a:lnTo>
                <a:lnTo>
                  <a:pt x="0" y="0"/>
                </a:ln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2" name="Line 1237"/>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 name="Line 1238"/>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 name="Freeform 1240"/>
          <p:cNvSpPr>
            <a:spLocks/>
          </p:cNvSpPr>
          <p:nvPr/>
        </p:nvSpPr>
        <p:spPr bwMode="auto">
          <a:xfrm>
            <a:off x="728663" y="541338"/>
            <a:ext cx="1587" cy="3175"/>
          </a:xfrm>
          <a:custGeom>
            <a:avLst/>
            <a:gdLst>
              <a:gd name="T0" fmla="*/ 0 w 1587"/>
              <a:gd name="T1" fmla="*/ 2 h 2"/>
              <a:gd name="T2" fmla="*/ 0 w 1587"/>
              <a:gd name="T3" fmla="*/ 2 h 2"/>
              <a:gd name="T4" fmla="*/ 0 w 1587"/>
              <a:gd name="T5" fmla="*/ 0 h 2"/>
              <a:gd name="T6" fmla="*/ 0 w 1587"/>
              <a:gd name="T7" fmla="*/ 2 h 2"/>
              <a:gd name="T8" fmla="*/ 0 w 1587"/>
              <a:gd name="T9" fmla="*/ 2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 name="Freeform 1243"/>
          <p:cNvSpPr>
            <a:spLocks/>
          </p:cNvSpPr>
          <p:nvPr/>
        </p:nvSpPr>
        <p:spPr bwMode="auto">
          <a:xfrm>
            <a:off x="728663" y="538163"/>
            <a:ext cx="3175" cy="3175"/>
          </a:xfrm>
          <a:custGeom>
            <a:avLst/>
            <a:gdLst>
              <a:gd name="T0" fmla="*/ 2 w 2"/>
              <a:gd name="T1" fmla="*/ 2 h 2"/>
              <a:gd name="T2" fmla="*/ 2 w 2"/>
              <a:gd name="T3" fmla="*/ 2 h 2"/>
              <a:gd name="T4" fmla="*/ 2 w 2"/>
              <a:gd name="T5" fmla="*/ 2 h 2"/>
              <a:gd name="T6" fmla="*/ 2 w 2"/>
              <a:gd name="T7" fmla="*/ 2 h 2"/>
              <a:gd name="T8" fmla="*/ 0 w 2"/>
              <a:gd name="T9" fmla="*/ 2 h 2"/>
              <a:gd name="T10" fmla="*/ 0 w 2"/>
              <a:gd name="T11" fmla="*/ 2 h 2"/>
              <a:gd name="T12" fmla="*/ 2 w 2"/>
              <a:gd name="T13" fmla="*/ 2 h 2"/>
              <a:gd name="T14" fmla="*/ 0 w 2"/>
              <a:gd name="T15" fmla="*/ 2 h 2"/>
              <a:gd name="T16" fmla="*/ 0 w 2"/>
              <a:gd name="T17" fmla="*/ 2 h 2"/>
              <a:gd name="T18" fmla="*/ 0 w 2"/>
              <a:gd name="T19" fmla="*/ 2 h 2"/>
              <a:gd name="T20" fmla="*/ 0 w 2"/>
              <a:gd name="T21" fmla="*/ 2 h 2"/>
              <a:gd name="T22" fmla="*/ 0 w 2"/>
              <a:gd name="T23" fmla="*/ 2 h 2"/>
              <a:gd name="T24" fmla="*/ 0 w 2"/>
              <a:gd name="T25" fmla="*/ 2 h 2"/>
              <a:gd name="T26" fmla="*/ 0 w 2"/>
              <a:gd name="T27" fmla="*/ 2 h 2"/>
              <a:gd name="T28" fmla="*/ 0 w 2"/>
              <a:gd name="T29" fmla="*/ 2 h 2"/>
              <a:gd name="T30" fmla="*/ 0 w 2"/>
              <a:gd name="T31" fmla="*/ 2 h 2"/>
              <a:gd name="T32" fmla="*/ 0 w 2"/>
              <a:gd name="T33" fmla="*/ 2 h 2"/>
              <a:gd name="T34" fmla="*/ 0 w 2"/>
              <a:gd name="T35" fmla="*/ 2 h 2"/>
              <a:gd name="T36" fmla="*/ 0 w 2"/>
              <a:gd name="T37" fmla="*/ 2 h 2"/>
              <a:gd name="T38" fmla="*/ 2 w 2"/>
              <a:gd name="T39" fmla="*/ 2 h 2"/>
              <a:gd name="T40" fmla="*/ 2 w 2"/>
              <a:gd name="T41" fmla="*/ 2 h 2"/>
              <a:gd name="T42" fmla="*/ 2 w 2"/>
              <a:gd name="T43" fmla="*/ 2 h 2"/>
              <a:gd name="T44" fmla="*/ 2 w 2"/>
              <a:gd name="T45" fmla="*/ 2 h 2"/>
              <a:gd name="T46" fmla="*/ 2 w 2"/>
              <a:gd name="T47" fmla="*/ 2 h 2"/>
              <a:gd name="T48" fmla="*/ 0 w 2"/>
              <a:gd name="T49" fmla="*/ 0 h 2"/>
              <a:gd name="T50" fmla="*/ 0 w 2"/>
              <a:gd name="T51" fmla="*/ 2 h 2"/>
              <a:gd name="T52" fmla="*/ 0 w 2"/>
              <a:gd name="T53" fmla="*/ 2 h 2"/>
              <a:gd name="T54" fmla="*/ 0 w 2"/>
              <a:gd name="T55" fmla="*/ 2 h 2"/>
              <a:gd name="T56" fmla="*/ 2 w 2"/>
              <a:gd name="T57" fmla="*/ 2 h 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 h="2">
                <a:moveTo>
                  <a:pt x="2" y="2"/>
                </a:moveTo>
                <a:lnTo>
                  <a:pt x="2" y="2"/>
                </a:lnTo>
                <a:lnTo>
                  <a:pt x="0" y="2"/>
                </a:lnTo>
                <a:lnTo>
                  <a:pt x="2" y="2"/>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6" name="Freeform 1246"/>
          <p:cNvSpPr>
            <a:spLocks/>
          </p:cNvSpPr>
          <p:nvPr/>
        </p:nvSpPr>
        <p:spPr bwMode="auto">
          <a:xfrm>
            <a:off x="725488" y="547688"/>
            <a:ext cx="3175" cy="3175"/>
          </a:xfrm>
          <a:custGeom>
            <a:avLst/>
            <a:gdLst>
              <a:gd name="T0" fmla="*/ 0 w 2"/>
              <a:gd name="T1" fmla="*/ 2 h 2"/>
              <a:gd name="T2" fmla="*/ 0 w 2"/>
              <a:gd name="T3" fmla="*/ 2 h 2"/>
              <a:gd name="T4" fmla="*/ 2 w 2"/>
              <a:gd name="T5" fmla="*/ 0 h 2"/>
              <a:gd name="T6" fmla="*/ 2 w 2"/>
              <a:gd name="T7" fmla="*/ 0 h 2"/>
              <a:gd name="T8" fmla="*/ 0 w 2"/>
              <a:gd name="T9" fmla="*/ 0 h 2"/>
              <a:gd name="T10" fmla="*/ 0 w 2"/>
              <a:gd name="T11" fmla="*/ 0 h 2"/>
              <a:gd name="T12" fmla="*/ 0 w 2"/>
              <a:gd name="T13" fmla="*/ 2 h 2"/>
              <a:gd name="T14" fmla="*/ 0 w 2"/>
              <a:gd name="T15" fmla="*/ 2 h 2"/>
              <a:gd name="T16" fmla="*/ 2 w 2"/>
              <a:gd name="T17" fmla="*/ 0 h 2"/>
              <a:gd name="T18" fmla="*/ 2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0 h 2"/>
              <a:gd name="T40" fmla="*/ 0 w 2"/>
              <a:gd name="T41" fmla="*/ 0 h 2"/>
              <a:gd name="T42" fmla="*/ 0 w 2"/>
              <a:gd name="T43" fmla="*/ 0 h 2"/>
              <a:gd name="T44" fmla="*/ 0 w 2"/>
              <a:gd name="T45" fmla="*/ 0 h 2"/>
              <a:gd name="T46" fmla="*/ 0 w 2"/>
              <a:gd name="T47" fmla="*/ 2 h 2"/>
              <a:gd name="T48" fmla="*/ 0 w 2"/>
              <a:gd name="T49" fmla="*/ 2 h 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 h="2">
                <a:moveTo>
                  <a:pt x="0" y="2"/>
                </a:moveTo>
                <a:lnTo>
                  <a:pt x="0" y="2"/>
                </a:lnTo>
                <a:lnTo>
                  <a:pt x="2" y="0"/>
                </a:lnTo>
                <a:lnTo>
                  <a:pt x="0" y="0"/>
                </a:lnTo>
                <a:lnTo>
                  <a:pt x="0"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7" name="Freeform 1250"/>
          <p:cNvSpPr>
            <a:spLocks/>
          </p:cNvSpPr>
          <p:nvPr/>
        </p:nvSpPr>
        <p:spPr bwMode="auto">
          <a:xfrm>
            <a:off x="731838" y="530225"/>
            <a:ext cx="3175" cy="1588"/>
          </a:xfrm>
          <a:custGeom>
            <a:avLst/>
            <a:gdLst>
              <a:gd name="T0" fmla="*/ 2 w 2"/>
              <a:gd name="T1" fmla="*/ 0 h 1588"/>
              <a:gd name="T2" fmla="*/ 0 w 2"/>
              <a:gd name="T3" fmla="*/ 0 h 1588"/>
              <a:gd name="T4" fmla="*/ 2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8" name="Freeform 1252"/>
          <p:cNvSpPr>
            <a:spLocks/>
          </p:cNvSpPr>
          <p:nvPr/>
        </p:nvSpPr>
        <p:spPr bwMode="auto">
          <a:xfrm>
            <a:off x="731838" y="527050"/>
            <a:ext cx="3175" cy="7938"/>
          </a:xfrm>
          <a:custGeom>
            <a:avLst/>
            <a:gdLst>
              <a:gd name="T0" fmla="*/ 2 w 2"/>
              <a:gd name="T1" fmla="*/ 2 h 5"/>
              <a:gd name="T2" fmla="*/ 2 w 2"/>
              <a:gd name="T3" fmla="*/ 2 h 5"/>
              <a:gd name="T4" fmla="*/ 0 w 2"/>
              <a:gd name="T5" fmla="*/ 0 h 5"/>
              <a:gd name="T6" fmla="*/ 0 w 2"/>
              <a:gd name="T7" fmla="*/ 2 h 5"/>
              <a:gd name="T8" fmla="*/ 0 w 2"/>
              <a:gd name="T9" fmla="*/ 2 h 5"/>
              <a:gd name="T10" fmla="*/ 2 w 2"/>
              <a:gd name="T11" fmla="*/ 5 h 5"/>
              <a:gd name="T12" fmla="*/ 2 w 2"/>
              <a:gd name="T13" fmla="*/ 2 h 5"/>
              <a:gd name="T14" fmla="*/ 2 w 2"/>
              <a:gd name="T15" fmla="*/ 2 h 5"/>
              <a:gd name="T16" fmla="*/ 0 w 2"/>
              <a:gd name="T17" fmla="*/ 0 h 5"/>
              <a:gd name="T18" fmla="*/ 0 w 2"/>
              <a:gd name="T19" fmla="*/ 2 h 5"/>
              <a:gd name="T20" fmla="*/ 0 w 2"/>
              <a:gd name="T21" fmla="*/ 2 h 5"/>
              <a:gd name="T22" fmla="*/ 2 w 2"/>
              <a:gd name="T23" fmla="*/ 5 h 5"/>
              <a:gd name="T24" fmla="*/ 2 w 2"/>
              <a:gd name="T25" fmla="*/ 2 h 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5">
                <a:moveTo>
                  <a:pt x="2" y="2"/>
                </a:moveTo>
                <a:lnTo>
                  <a:pt x="2" y="2"/>
                </a:lnTo>
                <a:lnTo>
                  <a:pt x="0" y="0"/>
                </a:lnTo>
                <a:lnTo>
                  <a:pt x="0" y="2"/>
                </a:lnTo>
                <a:lnTo>
                  <a:pt x="2" y="5"/>
                </a:lnTo>
                <a:lnTo>
                  <a:pt x="2" y="2"/>
                </a:lnTo>
                <a:lnTo>
                  <a:pt x="0" y="0"/>
                </a:lnTo>
                <a:lnTo>
                  <a:pt x="0" y="2"/>
                </a:lnTo>
                <a:lnTo>
                  <a:pt x="2" y="5"/>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9" name="Freeform 1255"/>
          <p:cNvSpPr>
            <a:spLocks/>
          </p:cNvSpPr>
          <p:nvPr/>
        </p:nvSpPr>
        <p:spPr bwMode="auto">
          <a:xfrm>
            <a:off x="712788" y="550863"/>
            <a:ext cx="3175" cy="1587"/>
          </a:xfrm>
          <a:custGeom>
            <a:avLst/>
            <a:gdLst>
              <a:gd name="T0" fmla="*/ 0 w 2"/>
              <a:gd name="T1" fmla="*/ 0 h 1587"/>
              <a:gd name="T2" fmla="*/ 2 w 2"/>
              <a:gd name="T3" fmla="*/ 0 h 1587"/>
              <a:gd name="T4" fmla="*/ 2 w 2"/>
              <a:gd name="T5" fmla="*/ 0 h 1587"/>
              <a:gd name="T6" fmla="*/ 2 w 2"/>
              <a:gd name="T7" fmla="*/ 0 h 1587"/>
              <a:gd name="T8" fmla="*/ 2 w 2"/>
              <a:gd name="T9" fmla="*/ 0 h 1587"/>
              <a:gd name="T10" fmla="*/ 0 w 2"/>
              <a:gd name="T11" fmla="*/ 0 h 1587"/>
              <a:gd name="T12" fmla="*/ 0 w 2"/>
              <a:gd name="T13" fmla="*/ 0 h 1587"/>
              <a:gd name="T14" fmla="*/ 0 w 2"/>
              <a:gd name="T15" fmla="*/ 0 h 1587"/>
              <a:gd name="T16" fmla="*/ 0 w 2"/>
              <a:gd name="T17" fmla="*/ 0 h 1587"/>
              <a:gd name="T18" fmla="*/ 2 w 2"/>
              <a:gd name="T19" fmla="*/ 0 h 1587"/>
              <a:gd name="T20" fmla="*/ 2 w 2"/>
              <a:gd name="T21" fmla="*/ 0 h 1587"/>
              <a:gd name="T22" fmla="*/ 2 w 2"/>
              <a:gd name="T23" fmla="*/ 0 h 1587"/>
              <a:gd name="T24" fmla="*/ 2 w 2"/>
              <a:gd name="T25" fmla="*/ 0 h 1587"/>
              <a:gd name="T26" fmla="*/ 2 w 2"/>
              <a:gd name="T27" fmla="*/ 0 h 1587"/>
              <a:gd name="T28" fmla="*/ 2 w 2"/>
              <a:gd name="T29" fmla="*/ 0 h 1587"/>
              <a:gd name="T30" fmla="*/ 2 w 2"/>
              <a:gd name="T31" fmla="*/ 0 h 1587"/>
              <a:gd name="T32" fmla="*/ 2 w 2"/>
              <a:gd name="T33" fmla="*/ 0 h 1587"/>
              <a:gd name="T34" fmla="*/ 2 w 2"/>
              <a:gd name="T35" fmla="*/ 0 h 1587"/>
              <a:gd name="T36" fmla="*/ 2 w 2"/>
              <a:gd name="T37" fmla="*/ 0 h 1587"/>
              <a:gd name="T38" fmla="*/ 2 w 2"/>
              <a:gd name="T39" fmla="*/ 0 h 1587"/>
              <a:gd name="T40" fmla="*/ 2 w 2"/>
              <a:gd name="T41" fmla="*/ 0 h 1587"/>
              <a:gd name="T42" fmla="*/ 2 w 2"/>
              <a:gd name="T43" fmla="*/ 0 h 1587"/>
              <a:gd name="T44" fmla="*/ 2 w 2"/>
              <a:gd name="T45" fmla="*/ 0 h 1587"/>
              <a:gd name="T46" fmla="*/ 2 w 2"/>
              <a:gd name="T47" fmla="*/ 0 h 1587"/>
              <a:gd name="T48" fmla="*/ 2 w 2"/>
              <a:gd name="T49" fmla="*/ 0 h 1587"/>
              <a:gd name="T50" fmla="*/ 2 w 2"/>
              <a:gd name="T51" fmla="*/ 0 h 1587"/>
              <a:gd name="T52" fmla="*/ 2 w 2"/>
              <a:gd name="T53" fmla="*/ 0 h 1587"/>
              <a:gd name="T54" fmla="*/ 2 w 2"/>
              <a:gd name="T55" fmla="*/ 0 h 1587"/>
              <a:gd name="T56" fmla="*/ 2 w 2"/>
              <a:gd name="T57" fmla="*/ 0 h 1587"/>
              <a:gd name="T58" fmla="*/ 0 w 2"/>
              <a:gd name="T59" fmla="*/ 0 h 1587"/>
              <a:gd name="T60" fmla="*/ 0 w 2"/>
              <a:gd name="T61" fmla="*/ 0 h 1587"/>
              <a:gd name="T62" fmla="*/ 0 w 2"/>
              <a:gd name="T63" fmla="*/ 0 h 158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0" name="Rectangle 1256"/>
          <p:cNvSpPr>
            <a:spLocks noChangeArrowheads="1"/>
          </p:cNvSpPr>
          <p:nvPr/>
        </p:nvSpPr>
        <p:spPr bwMode="auto">
          <a:xfrm>
            <a:off x="722313" y="550863"/>
            <a:ext cx="1587" cy="15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111" name="Freeform 1258"/>
          <p:cNvSpPr>
            <a:spLocks/>
          </p:cNvSpPr>
          <p:nvPr/>
        </p:nvSpPr>
        <p:spPr bwMode="auto">
          <a:xfrm>
            <a:off x="722313" y="5508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2" name="Freeform 1266"/>
          <p:cNvSpPr>
            <a:spLocks/>
          </p:cNvSpPr>
          <p:nvPr/>
        </p:nvSpPr>
        <p:spPr bwMode="auto">
          <a:xfrm>
            <a:off x="728663" y="534988"/>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w 1587"/>
              <a:gd name="T63" fmla="*/ 0 h 1587"/>
              <a:gd name="T64" fmla="*/ 0 w 1587"/>
              <a:gd name="T65" fmla="*/ 0 h 1587"/>
              <a:gd name="T66" fmla="*/ 0 w 1587"/>
              <a:gd name="T67" fmla="*/ 0 h 1587"/>
              <a:gd name="T68" fmla="*/ 0 w 1587"/>
              <a:gd name="T69" fmla="*/ 0 h 1587"/>
              <a:gd name="T70" fmla="*/ 0 w 1587"/>
              <a:gd name="T71" fmla="*/ 0 h 1587"/>
              <a:gd name="T72" fmla="*/ 0 w 1587"/>
              <a:gd name="T73" fmla="*/ 0 h 1587"/>
              <a:gd name="T74" fmla="*/ 0 w 1587"/>
              <a:gd name="T75" fmla="*/ 0 h 1587"/>
              <a:gd name="T76" fmla="*/ 0 w 1587"/>
              <a:gd name="T77" fmla="*/ 0 h 1587"/>
              <a:gd name="T78" fmla="*/ 0 w 1587"/>
              <a:gd name="T79" fmla="*/ 0 h 1587"/>
              <a:gd name="T80" fmla="*/ 0 w 1587"/>
              <a:gd name="T81" fmla="*/ 0 h 1587"/>
              <a:gd name="T82" fmla="*/ 0 w 1587"/>
              <a:gd name="T83" fmla="*/ 0 h 1587"/>
              <a:gd name="T84" fmla="*/ 0 w 1587"/>
              <a:gd name="T85" fmla="*/ 0 h 1587"/>
              <a:gd name="T86" fmla="*/ 0 w 1587"/>
              <a:gd name="T87" fmla="*/ 0 h 158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3" name="Freeform 1269"/>
          <p:cNvSpPr>
            <a:spLocks/>
          </p:cNvSpPr>
          <p:nvPr/>
        </p:nvSpPr>
        <p:spPr bwMode="auto">
          <a:xfrm>
            <a:off x="728663" y="530225"/>
            <a:ext cx="3175" cy="4763"/>
          </a:xfrm>
          <a:custGeom>
            <a:avLst/>
            <a:gdLst>
              <a:gd name="T0" fmla="*/ 0 w 2"/>
              <a:gd name="T1" fmla="*/ 3 h 3"/>
              <a:gd name="T2" fmla="*/ 2 w 2"/>
              <a:gd name="T3" fmla="*/ 0 h 3"/>
              <a:gd name="T4" fmla="*/ 2 w 2"/>
              <a:gd name="T5" fmla="*/ 0 h 3"/>
              <a:gd name="T6" fmla="*/ 2 w 2"/>
              <a:gd name="T7" fmla="*/ 0 h 3"/>
              <a:gd name="T8" fmla="*/ 2 w 2"/>
              <a:gd name="T9" fmla="*/ 0 h 3"/>
              <a:gd name="T10" fmla="*/ 0 w 2"/>
              <a:gd name="T11" fmla="*/ 0 h 3"/>
              <a:gd name="T12" fmla="*/ 0 w 2"/>
              <a:gd name="T13" fmla="*/ 0 h 3"/>
              <a:gd name="T14" fmla="*/ 0 w 2"/>
              <a:gd name="T15" fmla="*/ 3 h 3"/>
              <a:gd name="T16" fmla="*/ 0 w 2"/>
              <a:gd name="T17" fmla="*/ 3 h 3"/>
              <a:gd name="T18" fmla="*/ 2 w 2"/>
              <a:gd name="T19" fmla="*/ 0 h 3"/>
              <a:gd name="T20" fmla="*/ 2 w 2"/>
              <a:gd name="T21" fmla="*/ 0 h 3"/>
              <a:gd name="T22" fmla="*/ 0 w 2"/>
              <a:gd name="T23" fmla="*/ 0 h 3"/>
              <a:gd name="T24" fmla="*/ 0 w 2"/>
              <a:gd name="T25" fmla="*/ 0 h 3"/>
              <a:gd name="T26" fmla="*/ 0 w 2"/>
              <a:gd name="T27" fmla="*/ 0 h 3"/>
              <a:gd name="T28" fmla="*/ 0 w 2"/>
              <a:gd name="T29" fmla="*/ 0 h 3"/>
              <a:gd name="T30" fmla="*/ 0 w 2"/>
              <a:gd name="T31" fmla="*/ 0 h 3"/>
              <a:gd name="T32" fmla="*/ 0 w 2"/>
              <a:gd name="T33" fmla="*/ 0 h 3"/>
              <a:gd name="T34" fmla="*/ 0 w 2"/>
              <a:gd name="T35" fmla="*/ 0 h 3"/>
              <a:gd name="T36" fmla="*/ 0 w 2"/>
              <a:gd name="T37" fmla="*/ 0 h 3"/>
              <a:gd name="T38" fmla="*/ 0 w 2"/>
              <a:gd name="T39" fmla="*/ 3 h 3"/>
              <a:gd name="T40" fmla="*/ 0 w 2"/>
              <a:gd name="T41" fmla="*/ 3 h 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 h="3">
                <a:moveTo>
                  <a:pt x="0" y="3"/>
                </a:moveTo>
                <a:lnTo>
                  <a:pt x="2" y="0"/>
                </a:lnTo>
                <a:lnTo>
                  <a:pt x="0" y="0"/>
                </a:lnTo>
                <a:lnTo>
                  <a:pt x="0" y="3"/>
                </a:lnTo>
                <a:lnTo>
                  <a:pt x="2" y="0"/>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4" name="Line 1270"/>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5" name="Line 1271"/>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6" name="Rectangle 1272"/>
          <p:cNvSpPr>
            <a:spLocks noChangeArrowheads="1"/>
          </p:cNvSpPr>
          <p:nvPr/>
        </p:nvSpPr>
        <p:spPr bwMode="auto">
          <a:xfrm>
            <a:off x="728663" y="530225"/>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117" name="Rectangle 1273"/>
          <p:cNvSpPr>
            <a:spLocks noChangeArrowheads="1"/>
          </p:cNvSpPr>
          <p:nvPr/>
        </p:nvSpPr>
        <p:spPr bwMode="auto">
          <a:xfrm>
            <a:off x="728663" y="530225"/>
            <a:ext cx="1587"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118" name="Line 1274"/>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9" name="Line 1275"/>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0" name="Freeform 1277"/>
          <p:cNvSpPr>
            <a:spLocks/>
          </p:cNvSpPr>
          <p:nvPr/>
        </p:nvSpPr>
        <p:spPr bwMode="auto">
          <a:xfrm>
            <a:off x="728663" y="523875"/>
            <a:ext cx="1587" cy="3175"/>
          </a:xfrm>
          <a:custGeom>
            <a:avLst/>
            <a:gdLst>
              <a:gd name="T0" fmla="*/ 0 w 1587"/>
              <a:gd name="T1" fmla="*/ 2 h 2"/>
              <a:gd name="T2" fmla="*/ 0 w 1587"/>
              <a:gd name="T3" fmla="*/ 2 h 2"/>
              <a:gd name="T4" fmla="*/ 0 w 1587"/>
              <a:gd name="T5" fmla="*/ 0 h 2"/>
              <a:gd name="T6" fmla="*/ 0 w 1587"/>
              <a:gd name="T7" fmla="*/ 2 h 2"/>
              <a:gd name="T8" fmla="*/ 0 w 1587"/>
              <a:gd name="T9" fmla="*/ 2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1" name="Freeform 1287"/>
          <p:cNvSpPr>
            <a:spLocks/>
          </p:cNvSpPr>
          <p:nvPr/>
        </p:nvSpPr>
        <p:spPr bwMode="auto">
          <a:xfrm>
            <a:off x="719138" y="514350"/>
            <a:ext cx="3175" cy="3175"/>
          </a:xfrm>
          <a:custGeom>
            <a:avLst/>
            <a:gdLst>
              <a:gd name="T0" fmla="*/ 0 w 2"/>
              <a:gd name="T1" fmla="*/ 0 h 2"/>
              <a:gd name="T2" fmla="*/ 0 w 2"/>
              <a:gd name="T3" fmla="*/ 2 h 2"/>
              <a:gd name="T4" fmla="*/ 2 w 2"/>
              <a:gd name="T5" fmla="*/ 2 h 2"/>
              <a:gd name="T6" fmla="*/ 2 w 2"/>
              <a:gd name="T7" fmla="*/ 2 h 2"/>
              <a:gd name="T8" fmla="*/ 2 w 2"/>
              <a:gd name="T9" fmla="*/ 2 h 2"/>
              <a:gd name="T10" fmla="*/ 2 w 2"/>
              <a:gd name="T11" fmla="*/ 0 h 2"/>
              <a:gd name="T12" fmla="*/ 0 w 2"/>
              <a:gd name="T13" fmla="*/ 0 h 2"/>
              <a:gd name="T14" fmla="*/ 0 w 2"/>
              <a:gd name="T15" fmla="*/ 0 h 2"/>
              <a:gd name="T16" fmla="*/ 0 w 2"/>
              <a:gd name="T17" fmla="*/ 2 h 2"/>
              <a:gd name="T18" fmla="*/ 0 w 2"/>
              <a:gd name="T19" fmla="*/ 2 h 2"/>
              <a:gd name="T20" fmla="*/ 0 w 2"/>
              <a:gd name="T21" fmla="*/ 2 h 2"/>
              <a:gd name="T22" fmla="*/ 0 w 2"/>
              <a:gd name="T23" fmla="*/ 2 h 2"/>
              <a:gd name="T24" fmla="*/ 2 w 2"/>
              <a:gd name="T25" fmla="*/ 2 h 2"/>
              <a:gd name="T26" fmla="*/ 2 w 2"/>
              <a:gd name="T27" fmla="*/ 2 h 2"/>
              <a:gd name="T28" fmla="*/ 0 w 2"/>
              <a:gd name="T29" fmla="*/ 0 h 2"/>
              <a:gd name="T30" fmla="*/ 0 w 2"/>
              <a:gd name="T31" fmla="*/ 0 h 2"/>
              <a:gd name="T32" fmla="*/ 0 w 2"/>
              <a:gd name="T33" fmla="*/ 0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0"/>
                </a:moveTo>
                <a:lnTo>
                  <a:pt x="0" y="2"/>
                </a:lnTo>
                <a:lnTo>
                  <a:pt x="2" y="2"/>
                </a:lnTo>
                <a:lnTo>
                  <a:pt x="2" y="0"/>
                </a:lnTo>
                <a:lnTo>
                  <a:pt x="0" y="0"/>
                </a:lnTo>
                <a:lnTo>
                  <a:pt x="0" y="2"/>
                </a:lnTo>
                <a:lnTo>
                  <a:pt x="2" y="2"/>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2" name="Freeform 1290"/>
          <p:cNvSpPr>
            <a:spLocks/>
          </p:cNvSpPr>
          <p:nvPr/>
        </p:nvSpPr>
        <p:spPr bwMode="auto">
          <a:xfrm>
            <a:off x="719138" y="517525"/>
            <a:ext cx="3175" cy="3175"/>
          </a:xfrm>
          <a:custGeom>
            <a:avLst/>
            <a:gdLst>
              <a:gd name="T0" fmla="*/ 0 w 2"/>
              <a:gd name="T1" fmla="*/ 2 h 2"/>
              <a:gd name="T2" fmla="*/ 0 w 2"/>
              <a:gd name="T3" fmla="*/ 2 h 2"/>
              <a:gd name="T4" fmla="*/ 2 w 2"/>
              <a:gd name="T5" fmla="*/ 2 h 2"/>
              <a:gd name="T6" fmla="*/ 2 w 2"/>
              <a:gd name="T7" fmla="*/ 2 h 2"/>
              <a:gd name="T8" fmla="*/ 2 w 2"/>
              <a:gd name="T9" fmla="*/ 2 h 2"/>
              <a:gd name="T10" fmla="*/ 2 w 2"/>
              <a:gd name="T11" fmla="*/ 0 h 2"/>
              <a:gd name="T12" fmla="*/ 0 w 2"/>
              <a:gd name="T13" fmla="*/ 0 h 2"/>
              <a:gd name="T14" fmla="*/ 0 w 2"/>
              <a:gd name="T15" fmla="*/ 0 h 2"/>
              <a:gd name="T16" fmla="*/ 0 w 2"/>
              <a:gd name="T17" fmla="*/ 0 h 2"/>
              <a:gd name="T18" fmla="*/ 0 w 2"/>
              <a:gd name="T19" fmla="*/ 0 h 2"/>
              <a:gd name="T20" fmla="*/ 2 w 2"/>
              <a:gd name="T21" fmla="*/ 0 h 2"/>
              <a:gd name="T22" fmla="*/ 0 w 2"/>
              <a:gd name="T23" fmla="*/ 0 h 2"/>
              <a:gd name="T24" fmla="*/ 0 w 2"/>
              <a:gd name="T25" fmla="*/ 0 h 2"/>
              <a:gd name="T26" fmla="*/ 0 w 2"/>
              <a:gd name="T27" fmla="*/ 0 h 2"/>
              <a:gd name="T28" fmla="*/ 0 w 2"/>
              <a:gd name="T29" fmla="*/ 0 h 2"/>
              <a:gd name="T30" fmla="*/ 0 w 2"/>
              <a:gd name="T31" fmla="*/ 2 h 2"/>
              <a:gd name="T32" fmla="*/ 0 w 2"/>
              <a:gd name="T33" fmla="*/ 2 h 2"/>
              <a:gd name="T34" fmla="*/ 0 w 2"/>
              <a:gd name="T35" fmla="*/ 2 h 2"/>
              <a:gd name="T36" fmla="*/ 0 w 2"/>
              <a:gd name="T37" fmla="*/ 0 h 2"/>
              <a:gd name="T38" fmla="*/ 0 w 2"/>
              <a:gd name="T39" fmla="*/ 0 h 2"/>
              <a:gd name="T40" fmla="*/ 0 w 2"/>
              <a:gd name="T41" fmla="*/ 0 h 2"/>
              <a:gd name="T42" fmla="*/ 0 w 2"/>
              <a:gd name="T43" fmla="*/ 0 h 2"/>
              <a:gd name="T44" fmla="*/ 0 w 2"/>
              <a:gd name="T45" fmla="*/ 0 h 2"/>
              <a:gd name="T46" fmla="*/ 0 w 2"/>
              <a:gd name="T47" fmla="*/ 0 h 2"/>
              <a:gd name="T48" fmla="*/ 0 w 2"/>
              <a:gd name="T49" fmla="*/ 2 h 2"/>
              <a:gd name="T50" fmla="*/ 2 w 2"/>
              <a:gd name="T51" fmla="*/ 2 h 2"/>
              <a:gd name="T52" fmla="*/ 2 w 2"/>
              <a:gd name="T53" fmla="*/ 0 h 2"/>
              <a:gd name="T54" fmla="*/ 2 w 2"/>
              <a:gd name="T55" fmla="*/ 0 h 2"/>
              <a:gd name="T56" fmla="*/ 0 w 2"/>
              <a:gd name="T57" fmla="*/ 0 h 2"/>
              <a:gd name="T58" fmla="*/ 0 w 2"/>
              <a:gd name="T59" fmla="*/ 0 h 2"/>
              <a:gd name="T60" fmla="*/ 0 w 2"/>
              <a:gd name="T61" fmla="*/ 2 h 2"/>
              <a:gd name="T62" fmla="*/ 0 w 2"/>
              <a:gd name="T63" fmla="*/ 2 h 2"/>
              <a:gd name="T64" fmla="*/ 2 w 2"/>
              <a:gd name="T65" fmla="*/ 2 h 2"/>
              <a:gd name="T66" fmla="*/ 2 w 2"/>
              <a:gd name="T67" fmla="*/ 2 h 2"/>
              <a:gd name="T68" fmla="*/ 0 w 2"/>
              <a:gd name="T69" fmla="*/ 2 h 2"/>
              <a:gd name="T70" fmla="*/ 0 w 2"/>
              <a:gd name="T71" fmla="*/ 2 h 2"/>
              <a:gd name="T72" fmla="*/ 0 w 2"/>
              <a:gd name="T73" fmla="*/ 2 h 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2" h="2">
                <a:moveTo>
                  <a:pt x="0" y="2"/>
                </a:moveTo>
                <a:lnTo>
                  <a:pt x="0" y="2"/>
                </a:lnTo>
                <a:lnTo>
                  <a:pt x="2" y="2"/>
                </a:lnTo>
                <a:lnTo>
                  <a:pt x="2" y="0"/>
                </a:lnTo>
                <a:lnTo>
                  <a:pt x="0" y="0"/>
                </a:lnTo>
                <a:lnTo>
                  <a:pt x="2" y="0"/>
                </a:lnTo>
                <a:lnTo>
                  <a:pt x="0" y="0"/>
                </a:lnTo>
                <a:lnTo>
                  <a:pt x="0" y="2"/>
                </a:lnTo>
                <a:lnTo>
                  <a:pt x="0" y="0"/>
                </a:lnTo>
                <a:lnTo>
                  <a:pt x="0" y="2"/>
                </a:lnTo>
                <a:lnTo>
                  <a:pt x="2" y="2"/>
                </a:lnTo>
                <a:lnTo>
                  <a:pt x="2" y="0"/>
                </a:lnTo>
                <a:lnTo>
                  <a:pt x="0" y="0"/>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3" name="Rectangle 1335"/>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124" name="Rectangle 1336"/>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125" name="Rectangle 1337"/>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126" name="Rectangle 1340"/>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127" name="Rectangle 1341"/>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128" name="Rectangle 1342"/>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129" name="Rectangle 1343"/>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130" name="Rectangle 1344"/>
          <p:cNvSpPr>
            <a:spLocks noChangeArrowheads="1"/>
          </p:cNvSpPr>
          <p:nvPr/>
        </p:nvSpPr>
        <p:spPr bwMode="auto">
          <a:xfrm>
            <a:off x="465138" y="485775"/>
            <a:ext cx="1587" cy="3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170" name="ClipArt Placeholder 9"/>
          <p:cNvSpPr>
            <a:spLocks noGrp="1"/>
          </p:cNvSpPr>
          <p:nvPr>
            <p:ph type="clipArt" sz="quarter" idx="49"/>
          </p:nvPr>
        </p:nvSpPr>
        <p:spPr>
          <a:xfrm>
            <a:off x="341834" y="3721341"/>
            <a:ext cx="1456764" cy="2023969"/>
          </a:xfrm>
          <a:prstGeom prst="roundRect">
            <a:avLst/>
          </a:prstGeom>
          <a:ln w="19050" cmpd="sng">
            <a:solidFill>
              <a:schemeClr val="bg2"/>
            </a:solidFill>
          </a:ln>
        </p:spPr>
        <p:txBody>
          <a:bodyPr/>
          <a:lstStyle>
            <a:lvl1pPr>
              <a:defRPr>
                <a:solidFill>
                  <a:schemeClr val="tx2">
                    <a:lumMod val="65000"/>
                    <a:lumOff val="35000"/>
                  </a:schemeClr>
                </a:solidFill>
              </a:defRPr>
            </a:lvl1pPr>
          </a:lstStyle>
          <a:p>
            <a:pPr lvl="0"/>
            <a:r>
              <a:rPr lang="en-US" noProof="0" smtClean="0"/>
              <a:t>Click icon to add clip art</a:t>
            </a:r>
            <a:endParaRPr lang="en-US" noProof="0" dirty="0"/>
          </a:p>
        </p:txBody>
      </p:sp>
      <p:sp>
        <p:nvSpPr>
          <p:cNvPr id="177" name="ClipArt Placeholder 9"/>
          <p:cNvSpPr>
            <a:spLocks noGrp="1"/>
          </p:cNvSpPr>
          <p:nvPr>
            <p:ph type="clipArt" sz="quarter" idx="56"/>
          </p:nvPr>
        </p:nvSpPr>
        <p:spPr>
          <a:xfrm>
            <a:off x="2093047" y="3721341"/>
            <a:ext cx="1456764" cy="2023969"/>
          </a:xfrm>
          <a:prstGeom prst="roundRect">
            <a:avLst/>
          </a:prstGeom>
          <a:ln w="19050" cmpd="sng">
            <a:solidFill>
              <a:schemeClr val="bg2"/>
            </a:solidFill>
          </a:ln>
        </p:spPr>
        <p:txBody>
          <a:bodyPr/>
          <a:lstStyle>
            <a:lvl1pPr>
              <a:defRPr>
                <a:solidFill>
                  <a:schemeClr val="tx2">
                    <a:lumMod val="65000"/>
                    <a:lumOff val="35000"/>
                  </a:schemeClr>
                </a:solidFill>
              </a:defRPr>
            </a:lvl1pPr>
          </a:lstStyle>
          <a:p>
            <a:pPr lvl="0"/>
            <a:r>
              <a:rPr lang="en-US" noProof="0" smtClean="0"/>
              <a:t>Click icon to add clip art</a:t>
            </a:r>
            <a:endParaRPr lang="en-US" noProof="0" dirty="0"/>
          </a:p>
        </p:txBody>
      </p:sp>
      <p:sp>
        <p:nvSpPr>
          <p:cNvPr id="184" name="ClipArt Placeholder 9"/>
          <p:cNvSpPr>
            <a:spLocks noGrp="1"/>
          </p:cNvSpPr>
          <p:nvPr>
            <p:ph type="clipArt" sz="quarter" idx="63"/>
          </p:nvPr>
        </p:nvSpPr>
        <p:spPr>
          <a:xfrm>
            <a:off x="3844259" y="3721341"/>
            <a:ext cx="1456764" cy="2023969"/>
          </a:xfrm>
          <a:prstGeom prst="roundRect">
            <a:avLst/>
          </a:prstGeom>
          <a:ln w="19050" cmpd="sng">
            <a:solidFill>
              <a:schemeClr val="bg2"/>
            </a:solidFill>
          </a:ln>
        </p:spPr>
        <p:txBody>
          <a:bodyPr/>
          <a:lstStyle>
            <a:lvl1pPr>
              <a:defRPr>
                <a:solidFill>
                  <a:schemeClr val="tx2">
                    <a:lumMod val="65000"/>
                    <a:lumOff val="35000"/>
                  </a:schemeClr>
                </a:solidFill>
              </a:defRPr>
            </a:lvl1pPr>
          </a:lstStyle>
          <a:p>
            <a:pPr lvl="0"/>
            <a:r>
              <a:rPr lang="en-US" noProof="0" smtClean="0"/>
              <a:t>Click icon to add clip art</a:t>
            </a:r>
            <a:endParaRPr lang="en-US" noProof="0" dirty="0"/>
          </a:p>
        </p:txBody>
      </p:sp>
      <p:sp>
        <p:nvSpPr>
          <p:cNvPr id="191" name="ClipArt Placeholder 9"/>
          <p:cNvSpPr>
            <a:spLocks noGrp="1"/>
          </p:cNvSpPr>
          <p:nvPr>
            <p:ph type="clipArt" sz="quarter" idx="70"/>
          </p:nvPr>
        </p:nvSpPr>
        <p:spPr>
          <a:xfrm>
            <a:off x="5595471" y="3721341"/>
            <a:ext cx="1456764" cy="2023969"/>
          </a:xfrm>
          <a:prstGeom prst="roundRect">
            <a:avLst/>
          </a:prstGeom>
          <a:ln w="19050" cmpd="sng">
            <a:solidFill>
              <a:schemeClr val="bg2"/>
            </a:solidFill>
          </a:ln>
        </p:spPr>
        <p:txBody>
          <a:bodyPr/>
          <a:lstStyle>
            <a:lvl1pPr>
              <a:defRPr>
                <a:solidFill>
                  <a:schemeClr val="tx2">
                    <a:lumMod val="65000"/>
                    <a:lumOff val="35000"/>
                  </a:schemeClr>
                </a:solidFill>
              </a:defRPr>
            </a:lvl1pPr>
          </a:lstStyle>
          <a:p>
            <a:pPr lvl="0"/>
            <a:r>
              <a:rPr lang="en-US" noProof="0" smtClean="0"/>
              <a:t>Click icon to add clip art</a:t>
            </a:r>
            <a:endParaRPr lang="en-US" noProof="0" dirty="0"/>
          </a:p>
        </p:txBody>
      </p:sp>
      <p:sp>
        <p:nvSpPr>
          <p:cNvPr id="198" name="ClipArt Placeholder 9"/>
          <p:cNvSpPr>
            <a:spLocks noGrp="1"/>
          </p:cNvSpPr>
          <p:nvPr>
            <p:ph type="clipArt" sz="quarter" idx="77"/>
          </p:nvPr>
        </p:nvSpPr>
        <p:spPr>
          <a:xfrm>
            <a:off x="7346684" y="3721341"/>
            <a:ext cx="1456764" cy="2023969"/>
          </a:xfrm>
          <a:prstGeom prst="roundRect">
            <a:avLst/>
          </a:prstGeom>
          <a:ln w="19050" cmpd="sng">
            <a:solidFill>
              <a:schemeClr val="bg2"/>
            </a:solidFill>
          </a:ln>
        </p:spPr>
        <p:txBody>
          <a:bodyPr/>
          <a:lstStyle>
            <a:lvl1pPr>
              <a:defRPr>
                <a:solidFill>
                  <a:schemeClr val="tx2">
                    <a:lumMod val="65000"/>
                    <a:lumOff val="35000"/>
                  </a:schemeClr>
                </a:solidFill>
              </a:defRPr>
            </a:lvl1pPr>
          </a:lstStyle>
          <a:p>
            <a:pPr lvl="0"/>
            <a:r>
              <a:rPr lang="en-US" noProof="0" smtClean="0"/>
              <a:t>Click icon to add clip art</a:t>
            </a:r>
            <a:endParaRPr lang="en-US" noProof="0" dirty="0"/>
          </a:p>
        </p:txBody>
      </p:sp>
      <p:sp>
        <p:nvSpPr>
          <p:cNvPr id="324" name="Title 323"/>
          <p:cNvSpPr>
            <a:spLocks noGrp="1"/>
          </p:cNvSpPr>
          <p:nvPr>
            <p:ph type="title"/>
          </p:nvPr>
        </p:nvSpPr>
        <p:spPr>
          <a:xfrm>
            <a:off x="343401" y="301625"/>
            <a:ext cx="8439652" cy="668193"/>
          </a:xfrm>
        </p:spPr>
        <p:txBody>
          <a:bodyPr/>
          <a:lstStyle>
            <a:lvl1pPr>
              <a:defRPr b="0" i="0">
                <a:solidFill>
                  <a:schemeClr val="bg2"/>
                </a:solidFill>
                <a:latin typeface="+mn-lt"/>
                <a:cs typeface="Andes ExtraLight"/>
              </a:defRPr>
            </a:lvl1pPr>
          </a:lstStyle>
          <a:p>
            <a:r>
              <a:rPr lang="en-US" smtClean="0"/>
              <a:t>Click to edit Master title style</a:t>
            </a:r>
            <a:endParaRPr lang="en-US" dirty="0"/>
          </a:p>
        </p:txBody>
      </p:sp>
      <p:sp>
        <p:nvSpPr>
          <p:cNvPr id="171" name="Text Placeholder 2"/>
          <p:cNvSpPr>
            <a:spLocks noGrp="1"/>
          </p:cNvSpPr>
          <p:nvPr>
            <p:ph type="body" sz="quarter" idx="50"/>
          </p:nvPr>
        </p:nvSpPr>
        <p:spPr>
          <a:xfrm>
            <a:off x="603491" y="3775118"/>
            <a:ext cx="933450" cy="224584"/>
          </a:xfrm>
        </p:spPr>
        <p:txBody>
          <a:bodyPr>
            <a:normAutofit/>
          </a:bodyPr>
          <a:lstStyle>
            <a:lvl1pPr algn="ctr">
              <a:lnSpc>
                <a:spcPct val="100000"/>
              </a:lnSpc>
              <a:spcBef>
                <a:spcPts val="0"/>
              </a:spcBef>
              <a:defRPr sz="1200" b="1">
                <a:solidFill>
                  <a:schemeClr val="tx2">
                    <a:lumMod val="65000"/>
                    <a:lumOff val="35000"/>
                  </a:schemeClr>
                </a:solidFill>
              </a:defRPr>
            </a:lvl1pPr>
          </a:lstStyle>
          <a:p>
            <a:pPr lvl="0"/>
            <a:r>
              <a:rPr lang="en-US" smtClean="0"/>
              <a:t>Click to edit Master text styles</a:t>
            </a:r>
          </a:p>
        </p:txBody>
      </p:sp>
      <p:sp>
        <p:nvSpPr>
          <p:cNvPr id="172" name="Picture Placeholder 4"/>
          <p:cNvSpPr>
            <a:spLocks noGrp="1"/>
          </p:cNvSpPr>
          <p:nvPr>
            <p:ph type="pic" sz="quarter" idx="51"/>
          </p:nvPr>
        </p:nvSpPr>
        <p:spPr>
          <a:xfrm>
            <a:off x="476491" y="4049120"/>
            <a:ext cx="1187450" cy="492125"/>
          </a:xfrm>
        </p:spPr>
        <p:txBody>
          <a:bodyPr/>
          <a:lstStyle>
            <a:lvl1pPr algn="ctr">
              <a:defRPr sz="1100">
                <a:solidFill>
                  <a:schemeClr val="tx2">
                    <a:lumMod val="65000"/>
                    <a:lumOff val="35000"/>
                  </a:schemeClr>
                </a:solidFill>
              </a:defRPr>
            </a:lvl1pPr>
          </a:lstStyle>
          <a:p>
            <a:pPr lvl="0"/>
            <a:r>
              <a:rPr lang="en-US" noProof="0" smtClean="0"/>
              <a:t>Drag picture to placeholder or click icon to add</a:t>
            </a:r>
            <a:endParaRPr lang="en-US" noProof="0" dirty="0"/>
          </a:p>
        </p:txBody>
      </p:sp>
      <p:sp>
        <p:nvSpPr>
          <p:cNvPr id="173" name="Text Placeholder 2"/>
          <p:cNvSpPr>
            <a:spLocks noGrp="1"/>
          </p:cNvSpPr>
          <p:nvPr>
            <p:ph type="body" sz="quarter" idx="52"/>
          </p:nvPr>
        </p:nvSpPr>
        <p:spPr>
          <a:xfrm>
            <a:off x="465099" y="4599734"/>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smtClean="0"/>
              <a:t>Click to edit Master text styles</a:t>
            </a:r>
          </a:p>
        </p:txBody>
      </p:sp>
      <p:sp>
        <p:nvSpPr>
          <p:cNvPr id="174" name="Text Placeholder 2"/>
          <p:cNvSpPr>
            <a:spLocks noGrp="1"/>
          </p:cNvSpPr>
          <p:nvPr>
            <p:ph type="body" sz="quarter" idx="53"/>
          </p:nvPr>
        </p:nvSpPr>
        <p:spPr>
          <a:xfrm>
            <a:off x="465099" y="4873736"/>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smtClean="0"/>
              <a:t>Click to edit Master text styles</a:t>
            </a:r>
          </a:p>
        </p:txBody>
      </p:sp>
      <p:sp>
        <p:nvSpPr>
          <p:cNvPr id="175" name="Text Placeholder 2"/>
          <p:cNvSpPr>
            <a:spLocks noGrp="1"/>
          </p:cNvSpPr>
          <p:nvPr>
            <p:ph type="body" sz="quarter" idx="54"/>
          </p:nvPr>
        </p:nvSpPr>
        <p:spPr>
          <a:xfrm>
            <a:off x="465099" y="5147738"/>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smtClean="0"/>
              <a:t>Click to edit Master text styles</a:t>
            </a:r>
          </a:p>
        </p:txBody>
      </p:sp>
      <p:sp>
        <p:nvSpPr>
          <p:cNvPr id="176" name="Text Placeholder 2"/>
          <p:cNvSpPr>
            <a:spLocks noGrp="1"/>
          </p:cNvSpPr>
          <p:nvPr>
            <p:ph type="body" sz="quarter" idx="55"/>
          </p:nvPr>
        </p:nvSpPr>
        <p:spPr>
          <a:xfrm>
            <a:off x="465099" y="5412670"/>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smtClean="0"/>
              <a:t>Click to edit Master text styles</a:t>
            </a:r>
          </a:p>
        </p:txBody>
      </p:sp>
      <p:sp>
        <p:nvSpPr>
          <p:cNvPr id="178" name="Text Placeholder 2"/>
          <p:cNvSpPr>
            <a:spLocks noGrp="1"/>
          </p:cNvSpPr>
          <p:nvPr>
            <p:ph type="body" sz="quarter" idx="57"/>
          </p:nvPr>
        </p:nvSpPr>
        <p:spPr>
          <a:xfrm>
            <a:off x="2321508" y="3775118"/>
            <a:ext cx="933450" cy="224584"/>
          </a:xfrm>
        </p:spPr>
        <p:txBody>
          <a:bodyPr>
            <a:normAutofit/>
          </a:bodyPr>
          <a:lstStyle>
            <a:lvl1pPr algn="ctr">
              <a:lnSpc>
                <a:spcPct val="100000"/>
              </a:lnSpc>
              <a:spcBef>
                <a:spcPts val="0"/>
              </a:spcBef>
              <a:defRPr sz="1200" b="1">
                <a:solidFill>
                  <a:schemeClr val="tx2">
                    <a:lumMod val="65000"/>
                    <a:lumOff val="35000"/>
                  </a:schemeClr>
                </a:solidFill>
              </a:defRPr>
            </a:lvl1pPr>
          </a:lstStyle>
          <a:p>
            <a:pPr lvl="0"/>
            <a:r>
              <a:rPr lang="en-US" smtClean="0"/>
              <a:t>Click to edit Master text styles</a:t>
            </a:r>
          </a:p>
        </p:txBody>
      </p:sp>
      <p:sp>
        <p:nvSpPr>
          <p:cNvPr id="179" name="Picture Placeholder 4"/>
          <p:cNvSpPr>
            <a:spLocks noGrp="1"/>
          </p:cNvSpPr>
          <p:nvPr>
            <p:ph type="pic" sz="quarter" idx="58"/>
          </p:nvPr>
        </p:nvSpPr>
        <p:spPr>
          <a:xfrm>
            <a:off x="2194508" y="4049120"/>
            <a:ext cx="1187450" cy="492125"/>
          </a:xfrm>
        </p:spPr>
        <p:txBody>
          <a:bodyPr/>
          <a:lstStyle>
            <a:lvl1pPr algn="ctr">
              <a:defRPr sz="1100">
                <a:solidFill>
                  <a:schemeClr val="tx2">
                    <a:lumMod val="65000"/>
                    <a:lumOff val="35000"/>
                  </a:schemeClr>
                </a:solidFill>
              </a:defRPr>
            </a:lvl1pPr>
          </a:lstStyle>
          <a:p>
            <a:pPr lvl="0"/>
            <a:r>
              <a:rPr lang="en-US" noProof="0" smtClean="0"/>
              <a:t>Drag picture to placeholder or click icon to add</a:t>
            </a:r>
            <a:endParaRPr lang="en-US" noProof="0" dirty="0"/>
          </a:p>
        </p:txBody>
      </p:sp>
      <p:sp>
        <p:nvSpPr>
          <p:cNvPr id="180" name="Text Placeholder 2"/>
          <p:cNvSpPr>
            <a:spLocks noGrp="1"/>
          </p:cNvSpPr>
          <p:nvPr>
            <p:ph type="body" sz="quarter" idx="59"/>
          </p:nvPr>
        </p:nvSpPr>
        <p:spPr>
          <a:xfrm>
            <a:off x="2183116" y="4599734"/>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smtClean="0"/>
              <a:t>Click to edit Master text styles</a:t>
            </a:r>
          </a:p>
        </p:txBody>
      </p:sp>
      <p:sp>
        <p:nvSpPr>
          <p:cNvPr id="181" name="Text Placeholder 2"/>
          <p:cNvSpPr>
            <a:spLocks noGrp="1"/>
          </p:cNvSpPr>
          <p:nvPr>
            <p:ph type="body" sz="quarter" idx="60"/>
          </p:nvPr>
        </p:nvSpPr>
        <p:spPr>
          <a:xfrm>
            <a:off x="2183116" y="4873736"/>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smtClean="0"/>
              <a:t>Click to edit Master text styles</a:t>
            </a:r>
          </a:p>
        </p:txBody>
      </p:sp>
      <p:sp>
        <p:nvSpPr>
          <p:cNvPr id="182" name="Text Placeholder 2"/>
          <p:cNvSpPr>
            <a:spLocks noGrp="1"/>
          </p:cNvSpPr>
          <p:nvPr>
            <p:ph type="body" sz="quarter" idx="61"/>
          </p:nvPr>
        </p:nvSpPr>
        <p:spPr>
          <a:xfrm>
            <a:off x="2183116" y="5147738"/>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smtClean="0"/>
              <a:t>Click to edit Master text styles</a:t>
            </a:r>
          </a:p>
        </p:txBody>
      </p:sp>
      <p:sp>
        <p:nvSpPr>
          <p:cNvPr id="183" name="Text Placeholder 2"/>
          <p:cNvSpPr>
            <a:spLocks noGrp="1"/>
          </p:cNvSpPr>
          <p:nvPr>
            <p:ph type="body" sz="quarter" idx="62"/>
          </p:nvPr>
        </p:nvSpPr>
        <p:spPr>
          <a:xfrm>
            <a:off x="2183116" y="5412670"/>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smtClean="0"/>
              <a:t>Click to edit Master text styles</a:t>
            </a:r>
          </a:p>
        </p:txBody>
      </p:sp>
      <p:sp>
        <p:nvSpPr>
          <p:cNvPr id="185" name="Text Placeholder 2"/>
          <p:cNvSpPr>
            <a:spLocks noGrp="1"/>
          </p:cNvSpPr>
          <p:nvPr>
            <p:ph type="body" sz="quarter" idx="64"/>
          </p:nvPr>
        </p:nvSpPr>
        <p:spPr>
          <a:xfrm>
            <a:off x="4101439" y="3775118"/>
            <a:ext cx="933450" cy="224584"/>
          </a:xfrm>
        </p:spPr>
        <p:txBody>
          <a:bodyPr>
            <a:normAutofit/>
          </a:bodyPr>
          <a:lstStyle>
            <a:lvl1pPr algn="ctr">
              <a:lnSpc>
                <a:spcPct val="100000"/>
              </a:lnSpc>
              <a:spcBef>
                <a:spcPts val="0"/>
              </a:spcBef>
              <a:defRPr sz="1200" b="1">
                <a:solidFill>
                  <a:schemeClr val="tx2">
                    <a:lumMod val="65000"/>
                    <a:lumOff val="35000"/>
                  </a:schemeClr>
                </a:solidFill>
              </a:defRPr>
            </a:lvl1pPr>
          </a:lstStyle>
          <a:p>
            <a:pPr lvl="0"/>
            <a:r>
              <a:rPr lang="en-US" smtClean="0"/>
              <a:t>Click to edit Master text styles</a:t>
            </a:r>
          </a:p>
        </p:txBody>
      </p:sp>
      <p:sp>
        <p:nvSpPr>
          <p:cNvPr id="186" name="Picture Placeholder 4"/>
          <p:cNvSpPr>
            <a:spLocks noGrp="1"/>
          </p:cNvSpPr>
          <p:nvPr>
            <p:ph type="pic" sz="quarter" idx="65"/>
          </p:nvPr>
        </p:nvSpPr>
        <p:spPr>
          <a:xfrm>
            <a:off x="3974439" y="4049120"/>
            <a:ext cx="1187450" cy="492125"/>
          </a:xfrm>
        </p:spPr>
        <p:txBody>
          <a:bodyPr/>
          <a:lstStyle>
            <a:lvl1pPr algn="ctr">
              <a:defRPr sz="1100">
                <a:solidFill>
                  <a:schemeClr val="tx2">
                    <a:lumMod val="65000"/>
                    <a:lumOff val="35000"/>
                  </a:schemeClr>
                </a:solidFill>
              </a:defRPr>
            </a:lvl1pPr>
          </a:lstStyle>
          <a:p>
            <a:pPr lvl="0"/>
            <a:r>
              <a:rPr lang="en-US" noProof="0" smtClean="0"/>
              <a:t>Drag picture to placeholder or click icon to add</a:t>
            </a:r>
            <a:endParaRPr lang="en-US" noProof="0" dirty="0"/>
          </a:p>
        </p:txBody>
      </p:sp>
      <p:sp>
        <p:nvSpPr>
          <p:cNvPr id="187" name="Text Placeholder 2"/>
          <p:cNvSpPr>
            <a:spLocks noGrp="1"/>
          </p:cNvSpPr>
          <p:nvPr>
            <p:ph type="body" sz="quarter" idx="66"/>
          </p:nvPr>
        </p:nvSpPr>
        <p:spPr>
          <a:xfrm>
            <a:off x="3963047" y="4599734"/>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smtClean="0"/>
              <a:t>Click to edit Master text styles</a:t>
            </a:r>
          </a:p>
        </p:txBody>
      </p:sp>
      <p:sp>
        <p:nvSpPr>
          <p:cNvPr id="188" name="Text Placeholder 2"/>
          <p:cNvSpPr>
            <a:spLocks noGrp="1"/>
          </p:cNvSpPr>
          <p:nvPr>
            <p:ph type="body" sz="quarter" idx="67"/>
          </p:nvPr>
        </p:nvSpPr>
        <p:spPr>
          <a:xfrm>
            <a:off x="3963047" y="4873736"/>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smtClean="0"/>
              <a:t>Click to edit Master text styles</a:t>
            </a:r>
          </a:p>
        </p:txBody>
      </p:sp>
      <p:sp>
        <p:nvSpPr>
          <p:cNvPr id="189" name="Text Placeholder 2"/>
          <p:cNvSpPr>
            <a:spLocks noGrp="1"/>
          </p:cNvSpPr>
          <p:nvPr>
            <p:ph type="body" sz="quarter" idx="68"/>
          </p:nvPr>
        </p:nvSpPr>
        <p:spPr>
          <a:xfrm>
            <a:off x="3963047" y="5147738"/>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smtClean="0"/>
              <a:t>Click to edit Master text styles</a:t>
            </a:r>
          </a:p>
        </p:txBody>
      </p:sp>
      <p:sp>
        <p:nvSpPr>
          <p:cNvPr id="190" name="Text Placeholder 2"/>
          <p:cNvSpPr>
            <a:spLocks noGrp="1"/>
          </p:cNvSpPr>
          <p:nvPr>
            <p:ph type="body" sz="quarter" idx="69"/>
          </p:nvPr>
        </p:nvSpPr>
        <p:spPr>
          <a:xfrm>
            <a:off x="3963047" y="5412670"/>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smtClean="0"/>
              <a:t>Click to edit Master text styles</a:t>
            </a:r>
          </a:p>
        </p:txBody>
      </p:sp>
      <p:sp>
        <p:nvSpPr>
          <p:cNvPr id="192" name="Text Placeholder 2"/>
          <p:cNvSpPr>
            <a:spLocks noGrp="1"/>
          </p:cNvSpPr>
          <p:nvPr>
            <p:ph type="body" sz="quarter" idx="71"/>
          </p:nvPr>
        </p:nvSpPr>
        <p:spPr>
          <a:xfrm>
            <a:off x="5863108" y="3775118"/>
            <a:ext cx="933450" cy="224584"/>
          </a:xfrm>
        </p:spPr>
        <p:txBody>
          <a:bodyPr>
            <a:normAutofit/>
          </a:bodyPr>
          <a:lstStyle>
            <a:lvl1pPr algn="ctr">
              <a:lnSpc>
                <a:spcPct val="100000"/>
              </a:lnSpc>
              <a:spcBef>
                <a:spcPts val="0"/>
              </a:spcBef>
              <a:defRPr sz="1200" b="1">
                <a:solidFill>
                  <a:schemeClr val="tx2">
                    <a:lumMod val="65000"/>
                    <a:lumOff val="35000"/>
                  </a:schemeClr>
                </a:solidFill>
              </a:defRPr>
            </a:lvl1pPr>
          </a:lstStyle>
          <a:p>
            <a:pPr lvl="0"/>
            <a:r>
              <a:rPr lang="en-US" smtClean="0"/>
              <a:t>Click to edit Master text styles</a:t>
            </a:r>
          </a:p>
        </p:txBody>
      </p:sp>
      <p:sp>
        <p:nvSpPr>
          <p:cNvPr id="193" name="Picture Placeholder 4"/>
          <p:cNvSpPr>
            <a:spLocks noGrp="1"/>
          </p:cNvSpPr>
          <p:nvPr>
            <p:ph type="pic" sz="quarter" idx="72"/>
          </p:nvPr>
        </p:nvSpPr>
        <p:spPr>
          <a:xfrm>
            <a:off x="5736108" y="4049120"/>
            <a:ext cx="1187450" cy="492125"/>
          </a:xfrm>
        </p:spPr>
        <p:txBody>
          <a:bodyPr/>
          <a:lstStyle>
            <a:lvl1pPr algn="ctr">
              <a:defRPr sz="1100">
                <a:solidFill>
                  <a:schemeClr val="tx2">
                    <a:lumMod val="65000"/>
                    <a:lumOff val="35000"/>
                  </a:schemeClr>
                </a:solidFill>
              </a:defRPr>
            </a:lvl1pPr>
          </a:lstStyle>
          <a:p>
            <a:pPr lvl="0"/>
            <a:r>
              <a:rPr lang="en-US" noProof="0" smtClean="0"/>
              <a:t>Drag picture to placeholder or click icon to add</a:t>
            </a:r>
            <a:endParaRPr lang="en-US" noProof="0" dirty="0"/>
          </a:p>
        </p:txBody>
      </p:sp>
      <p:sp>
        <p:nvSpPr>
          <p:cNvPr id="194" name="Text Placeholder 2"/>
          <p:cNvSpPr>
            <a:spLocks noGrp="1"/>
          </p:cNvSpPr>
          <p:nvPr>
            <p:ph type="body" sz="quarter" idx="73"/>
          </p:nvPr>
        </p:nvSpPr>
        <p:spPr>
          <a:xfrm>
            <a:off x="5724716" y="4599734"/>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smtClean="0"/>
              <a:t>Click to edit Master text styles</a:t>
            </a:r>
          </a:p>
        </p:txBody>
      </p:sp>
      <p:sp>
        <p:nvSpPr>
          <p:cNvPr id="195" name="Text Placeholder 2"/>
          <p:cNvSpPr>
            <a:spLocks noGrp="1"/>
          </p:cNvSpPr>
          <p:nvPr>
            <p:ph type="body" sz="quarter" idx="74"/>
          </p:nvPr>
        </p:nvSpPr>
        <p:spPr>
          <a:xfrm>
            <a:off x="5724716" y="4873736"/>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smtClean="0"/>
              <a:t>Click to edit Master text styles</a:t>
            </a:r>
          </a:p>
        </p:txBody>
      </p:sp>
      <p:sp>
        <p:nvSpPr>
          <p:cNvPr id="196" name="Text Placeholder 2"/>
          <p:cNvSpPr>
            <a:spLocks noGrp="1"/>
          </p:cNvSpPr>
          <p:nvPr>
            <p:ph type="body" sz="quarter" idx="75"/>
          </p:nvPr>
        </p:nvSpPr>
        <p:spPr>
          <a:xfrm>
            <a:off x="5724716" y="5147738"/>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smtClean="0"/>
              <a:t>Click to edit Master text styles</a:t>
            </a:r>
          </a:p>
        </p:txBody>
      </p:sp>
      <p:sp>
        <p:nvSpPr>
          <p:cNvPr id="197" name="Text Placeholder 2"/>
          <p:cNvSpPr>
            <a:spLocks noGrp="1"/>
          </p:cNvSpPr>
          <p:nvPr>
            <p:ph type="body" sz="quarter" idx="76"/>
          </p:nvPr>
        </p:nvSpPr>
        <p:spPr>
          <a:xfrm>
            <a:off x="5724716" y="5412670"/>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smtClean="0"/>
              <a:t>Click to edit Master text styles</a:t>
            </a:r>
          </a:p>
        </p:txBody>
      </p:sp>
      <p:sp>
        <p:nvSpPr>
          <p:cNvPr id="199" name="Text Placeholder 2"/>
          <p:cNvSpPr>
            <a:spLocks noGrp="1"/>
          </p:cNvSpPr>
          <p:nvPr>
            <p:ph type="body" sz="quarter" idx="78"/>
          </p:nvPr>
        </p:nvSpPr>
        <p:spPr>
          <a:xfrm>
            <a:off x="7636461" y="3775118"/>
            <a:ext cx="933450" cy="224584"/>
          </a:xfrm>
        </p:spPr>
        <p:txBody>
          <a:bodyPr>
            <a:normAutofit/>
          </a:bodyPr>
          <a:lstStyle>
            <a:lvl1pPr algn="ctr">
              <a:lnSpc>
                <a:spcPct val="100000"/>
              </a:lnSpc>
              <a:spcBef>
                <a:spcPts val="0"/>
              </a:spcBef>
              <a:defRPr sz="1200" b="1">
                <a:solidFill>
                  <a:schemeClr val="tx2">
                    <a:lumMod val="65000"/>
                    <a:lumOff val="35000"/>
                  </a:schemeClr>
                </a:solidFill>
              </a:defRPr>
            </a:lvl1pPr>
          </a:lstStyle>
          <a:p>
            <a:pPr lvl="0"/>
            <a:r>
              <a:rPr lang="en-US" smtClean="0"/>
              <a:t>Click to edit Master text styles</a:t>
            </a:r>
          </a:p>
        </p:txBody>
      </p:sp>
      <p:sp>
        <p:nvSpPr>
          <p:cNvPr id="200" name="Picture Placeholder 4"/>
          <p:cNvSpPr>
            <a:spLocks noGrp="1"/>
          </p:cNvSpPr>
          <p:nvPr>
            <p:ph type="pic" sz="quarter" idx="79"/>
          </p:nvPr>
        </p:nvSpPr>
        <p:spPr>
          <a:xfrm>
            <a:off x="7509461" y="4049120"/>
            <a:ext cx="1187450" cy="492125"/>
          </a:xfrm>
        </p:spPr>
        <p:txBody>
          <a:bodyPr/>
          <a:lstStyle>
            <a:lvl1pPr algn="ctr">
              <a:defRPr sz="1100">
                <a:solidFill>
                  <a:schemeClr val="tx2">
                    <a:lumMod val="65000"/>
                    <a:lumOff val="35000"/>
                  </a:schemeClr>
                </a:solidFill>
              </a:defRPr>
            </a:lvl1pPr>
          </a:lstStyle>
          <a:p>
            <a:pPr lvl="0"/>
            <a:r>
              <a:rPr lang="en-US" noProof="0" smtClean="0"/>
              <a:t>Drag picture to placeholder or click icon to add</a:t>
            </a:r>
            <a:endParaRPr lang="en-US" noProof="0" dirty="0"/>
          </a:p>
        </p:txBody>
      </p:sp>
      <p:sp>
        <p:nvSpPr>
          <p:cNvPr id="201" name="Text Placeholder 2"/>
          <p:cNvSpPr>
            <a:spLocks noGrp="1"/>
          </p:cNvSpPr>
          <p:nvPr>
            <p:ph type="body" sz="quarter" idx="80"/>
          </p:nvPr>
        </p:nvSpPr>
        <p:spPr>
          <a:xfrm>
            <a:off x="7498069" y="4599734"/>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smtClean="0"/>
              <a:t>Click to edit Master text styles</a:t>
            </a:r>
          </a:p>
        </p:txBody>
      </p:sp>
      <p:sp>
        <p:nvSpPr>
          <p:cNvPr id="202" name="Text Placeholder 2"/>
          <p:cNvSpPr>
            <a:spLocks noGrp="1"/>
          </p:cNvSpPr>
          <p:nvPr>
            <p:ph type="body" sz="quarter" idx="81"/>
          </p:nvPr>
        </p:nvSpPr>
        <p:spPr>
          <a:xfrm>
            <a:off x="7498069" y="4873736"/>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smtClean="0"/>
              <a:t>Click to edit Master text styles</a:t>
            </a:r>
          </a:p>
        </p:txBody>
      </p:sp>
      <p:sp>
        <p:nvSpPr>
          <p:cNvPr id="203" name="Text Placeholder 2"/>
          <p:cNvSpPr>
            <a:spLocks noGrp="1"/>
          </p:cNvSpPr>
          <p:nvPr>
            <p:ph type="body" sz="quarter" idx="82"/>
          </p:nvPr>
        </p:nvSpPr>
        <p:spPr>
          <a:xfrm>
            <a:off x="7498069" y="5147738"/>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smtClean="0"/>
              <a:t>Click to edit Master text styles</a:t>
            </a:r>
          </a:p>
        </p:txBody>
      </p:sp>
      <p:sp>
        <p:nvSpPr>
          <p:cNvPr id="204" name="Text Placeholder 2"/>
          <p:cNvSpPr>
            <a:spLocks noGrp="1"/>
          </p:cNvSpPr>
          <p:nvPr>
            <p:ph type="body" sz="quarter" idx="83"/>
          </p:nvPr>
        </p:nvSpPr>
        <p:spPr>
          <a:xfrm>
            <a:off x="7498069" y="5412670"/>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smtClean="0"/>
              <a:t>Click to edit Master text styles</a:t>
            </a:r>
          </a:p>
        </p:txBody>
      </p:sp>
      <p:sp>
        <p:nvSpPr>
          <p:cNvPr id="205" name="ClipArt Placeholder 9"/>
          <p:cNvSpPr>
            <a:spLocks noGrp="1"/>
          </p:cNvSpPr>
          <p:nvPr>
            <p:ph type="clipArt" sz="quarter" idx="84"/>
          </p:nvPr>
        </p:nvSpPr>
        <p:spPr>
          <a:xfrm>
            <a:off x="349091" y="1370027"/>
            <a:ext cx="1456764" cy="2023969"/>
          </a:xfrm>
          <a:prstGeom prst="roundRect">
            <a:avLst/>
          </a:prstGeom>
          <a:ln w="19050" cmpd="sng">
            <a:solidFill>
              <a:schemeClr val="bg2"/>
            </a:solidFill>
          </a:ln>
        </p:spPr>
        <p:txBody>
          <a:bodyPr/>
          <a:lstStyle/>
          <a:p>
            <a:pPr lvl="0"/>
            <a:r>
              <a:rPr lang="en-US" noProof="0" smtClean="0"/>
              <a:t>Click icon to add clip art</a:t>
            </a:r>
            <a:endParaRPr lang="en-US" noProof="0" dirty="0"/>
          </a:p>
        </p:txBody>
      </p:sp>
      <p:sp>
        <p:nvSpPr>
          <p:cNvPr id="206" name="ClipArt Placeholder 9"/>
          <p:cNvSpPr>
            <a:spLocks noGrp="1"/>
          </p:cNvSpPr>
          <p:nvPr>
            <p:ph type="clipArt" sz="quarter" idx="85"/>
          </p:nvPr>
        </p:nvSpPr>
        <p:spPr>
          <a:xfrm>
            <a:off x="2100304" y="1370027"/>
            <a:ext cx="1456764" cy="2023969"/>
          </a:xfrm>
          <a:prstGeom prst="roundRect">
            <a:avLst/>
          </a:prstGeom>
          <a:ln w="19050" cmpd="sng">
            <a:solidFill>
              <a:schemeClr val="bg2"/>
            </a:solidFill>
          </a:ln>
        </p:spPr>
        <p:txBody>
          <a:bodyPr/>
          <a:lstStyle/>
          <a:p>
            <a:pPr lvl="0"/>
            <a:r>
              <a:rPr lang="en-US" noProof="0" smtClean="0"/>
              <a:t>Click icon to add clip art</a:t>
            </a:r>
            <a:endParaRPr lang="en-US" noProof="0" dirty="0"/>
          </a:p>
        </p:txBody>
      </p:sp>
      <p:sp>
        <p:nvSpPr>
          <p:cNvPr id="207" name="ClipArt Placeholder 9"/>
          <p:cNvSpPr>
            <a:spLocks noGrp="1"/>
          </p:cNvSpPr>
          <p:nvPr>
            <p:ph type="clipArt" sz="quarter" idx="86"/>
          </p:nvPr>
        </p:nvSpPr>
        <p:spPr>
          <a:xfrm>
            <a:off x="3851516" y="1370027"/>
            <a:ext cx="1456764" cy="2023969"/>
          </a:xfrm>
          <a:prstGeom prst="roundRect">
            <a:avLst/>
          </a:prstGeom>
          <a:ln w="19050" cmpd="sng">
            <a:solidFill>
              <a:schemeClr val="bg2"/>
            </a:solidFill>
          </a:ln>
        </p:spPr>
        <p:txBody>
          <a:bodyPr/>
          <a:lstStyle/>
          <a:p>
            <a:pPr lvl="0"/>
            <a:r>
              <a:rPr lang="en-US" noProof="0" smtClean="0"/>
              <a:t>Click icon to add clip art</a:t>
            </a:r>
            <a:endParaRPr lang="en-US" noProof="0" dirty="0"/>
          </a:p>
        </p:txBody>
      </p:sp>
      <p:sp>
        <p:nvSpPr>
          <p:cNvPr id="208" name="ClipArt Placeholder 9"/>
          <p:cNvSpPr>
            <a:spLocks noGrp="1"/>
          </p:cNvSpPr>
          <p:nvPr>
            <p:ph type="clipArt" sz="quarter" idx="87"/>
          </p:nvPr>
        </p:nvSpPr>
        <p:spPr>
          <a:xfrm>
            <a:off x="5602728" y="1370027"/>
            <a:ext cx="1456764" cy="2023969"/>
          </a:xfrm>
          <a:prstGeom prst="roundRect">
            <a:avLst/>
          </a:prstGeom>
          <a:ln w="19050" cmpd="sng">
            <a:solidFill>
              <a:schemeClr val="bg2"/>
            </a:solidFill>
          </a:ln>
        </p:spPr>
        <p:txBody>
          <a:bodyPr/>
          <a:lstStyle/>
          <a:p>
            <a:pPr lvl="0"/>
            <a:r>
              <a:rPr lang="en-US" noProof="0" smtClean="0"/>
              <a:t>Click icon to add clip art</a:t>
            </a:r>
            <a:endParaRPr lang="en-US" noProof="0" dirty="0"/>
          </a:p>
        </p:txBody>
      </p:sp>
      <p:sp>
        <p:nvSpPr>
          <p:cNvPr id="209" name="ClipArt Placeholder 9"/>
          <p:cNvSpPr>
            <a:spLocks noGrp="1"/>
          </p:cNvSpPr>
          <p:nvPr>
            <p:ph type="clipArt" sz="quarter" idx="88"/>
          </p:nvPr>
        </p:nvSpPr>
        <p:spPr>
          <a:xfrm>
            <a:off x="7353941" y="1370027"/>
            <a:ext cx="1456764" cy="2023969"/>
          </a:xfrm>
          <a:prstGeom prst="roundRect">
            <a:avLst/>
          </a:prstGeom>
          <a:ln w="19050" cmpd="sng">
            <a:solidFill>
              <a:schemeClr val="bg2"/>
            </a:solidFill>
          </a:ln>
        </p:spPr>
        <p:txBody>
          <a:bodyPr/>
          <a:lstStyle/>
          <a:p>
            <a:pPr lvl="0"/>
            <a:r>
              <a:rPr lang="en-US" noProof="0" smtClean="0"/>
              <a:t>Click icon to add clip art</a:t>
            </a:r>
            <a:endParaRPr lang="en-US" noProof="0" dirty="0"/>
          </a:p>
        </p:txBody>
      </p:sp>
      <p:sp>
        <p:nvSpPr>
          <p:cNvPr id="210" name="Text Placeholder 2"/>
          <p:cNvSpPr>
            <a:spLocks noGrp="1"/>
          </p:cNvSpPr>
          <p:nvPr>
            <p:ph type="body" sz="quarter" idx="89"/>
          </p:nvPr>
        </p:nvSpPr>
        <p:spPr>
          <a:xfrm>
            <a:off x="610748" y="1423804"/>
            <a:ext cx="933450" cy="224584"/>
          </a:xfrm>
        </p:spPr>
        <p:txBody>
          <a:bodyPr>
            <a:normAutofit/>
          </a:bodyPr>
          <a:lstStyle>
            <a:lvl1pPr algn="ctr">
              <a:lnSpc>
                <a:spcPct val="100000"/>
              </a:lnSpc>
              <a:spcBef>
                <a:spcPts val="0"/>
              </a:spcBef>
              <a:defRPr sz="1200" b="1"/>
            </a:lvl1pPr>
          </a:lstStyle>
          <a:p>
            <a:pPr lvl="0"/>
            <a:r>
              <a:rPr lang="en-US" smtClean="0"/>
              <a:t>Click to edit Master text styles</a:t>
            </a:r>
          </a:p>
        </p:txBody>
      </p:sp>
      <p:sp>
        <p:nvSpPr>
          <p:cNvPr id="211" name="Picture Placeholder 4"/>
          <p:cNvSpPr>
            <a:spLocks noGrp="1"/>
          </p:cNvSpPr>
          <p:nvPr>
            <p:ph type="pic" sz="quarter" idx="90"/>
          </p:nvPr>
        </p:nvSpPr>
        <p:spPr>
          <a:xfrm>
            <a:off x="483748" y="1697806"/>
            <a:ext cx="1187450" cy="492125"/>
          </a:xfrm>
        </p:spPr>
        <p:txBody>
          <a:bodyPr/>
          <a:lstStyle>
            <a:lvl1pPr algn="ctr">
              <a:defRPr sz="1100"/>
            </a:lvl1pPr>
          </a:lstStyle>
          <a:p>
            <a:pPr lvl="0"/>
            <a:r>
              <a:rPr lang="en-US" noProof="0" smtClean="0"/>
              <a:t>Drag picture to placeholder or click icon to add</a:t>
            </a:r>
            <a:endParaRPr lang="en-US" noProof="0" dirty="0"/>
          </a:p>
        </p:txBody>
      </p:sp>
      <p:sp>
        <p:nvSpPr>
          <p:cNvPr id="212" name="Text Placeholder 2"/>
          <p:cNvSpPr>
            <a:spLocks noGrp="1"/>
          </p:cNvSpPr>
          <p:nvPr>
            <p:ph type="body" sz="quarter" idx="91"/>
          </p:nvPr>
        </p:nvSpPr>
        <p:spPr>
          <a:xfrm>
            <a:off x="472356" y="2248420"/>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smtClean="0"/>
              <a:t>Click to edit Master text styles</a:t>
            </a:r>
          </a:p>
        </p:txBody>
      </p:sp>
      <p:sp>
        <p:nvSpPr>
          <p:cNvPr id="213" name="Text Placeholder 2"/>
          <p:cNvSpPr>
            <a:spLocks noGrp="1"/>
          </p:cNvSpPr>
          <p:nvPr>
            <p:ph type="body" sz="quarter" idx="92"/>
          </p:nvPr>
        </p:nvSpPr>
        <p:spPr>
          <a:xfrm>
            <a:off x="472356" y="2522422"/>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smtClean="0"/>
              <a:t>Click to edit Master text styles</a:t>
            </a:r>
          </a:p>
        </p:txBody>
      </p:sp>
      <p:sp>
        <p:nvSpPr>
          <p:cNvPr id="214" name="Text Placeholder 2"/>
          <p:cNvSpPr>
            <a:spLocks noGrp="1"/>
          </p:cNvSpPr>
          <p:nvPr>
            <p:ph type="body" sz="quarter" idx="93"/>
          </p:nvPr>
        </p:nvSpPr>
        <p:spPr>
          <a:xfrm>
            <a:off x="472356" y="2796424"/>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smtClean="0"/>
              <a:t>Click to edit Master text styles</a:t>
            </a:r>
          </a:p>
        </p:txBody>
      </p:sp>
      <p:sp>
        <p:nvSpPr>
          <p:cNvPr id="215" name="Text Placeholder 2"/>
          <p:cNvSpPr>
            <a:spLocks noGrp="1"/>
          </p:cNvSpPr>
          <p:nvPr>
            <p:ph type="body" sz="quarter" idx="94"/>
          </p:nvPr>
        </p:nvSpPr>
        <p:spPr>
          <a:xfrm>
            <a:off x="472356" y="3061356"/>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smtClean="0"/>
              <a:t>Click to edit Master text styles</a:t>
            </a:r>
          </a:p>
        </p:txBody>
      </p:sp>
      <p:sp>
        <p:nvSpPr>
          <p:cNvPr id="216" name="Text Placeholder 2"/>
          <p:cNvSpPr>
            <a:spLocks noGrp="1"/>
          </p:cNvSpPr>
          <p:nvPr>
            <p:ph type="body" sz="quarter" idx="95"/>
          </p:nvPr>
        </p:nvSpPr>
        <p:spPr>
          <a:xfrm>
            <a:off x="2328765" y="1423804"/>
            <a:ext cx="933450" cy="224584"/>
          </a:xfrm>
        </p:spPr>
        <p:txBody>
          <a:bodyPr>
            <a:normAutofit/>
          </a:bodyPr>
          <a:lstStyle>
            <a:lvl1pPr algn="ctr">
              <a:lnSpc>
                <a:spcPct val="100000"/>
              </a:lnSpc>
              <a:spcBef>
                <a:spcPts val="0"/>
              </a:spcBef>
              <a:defRPr sz="1200" b="1"/>
            </a:lvl1pPr>
          </a:lstStyle>
          <a:p>
            <a:pPr lvl="0"/>
            <a:r>
              <a:rPr lang="en-US" smtClean="0"/>
              <a:t>Click to edit Master text styles</a:t>
            </a:r>
          </a:p>
        </p:txBody>
      </p:sp>
      <p:sp>
        <p:nvSpPr>
          <p:cNvPr id="217" name="Picture Placeholder 4"/>
          <p:cNvSpPr>
            <a:spLocks noGrp="1"/>
          </p:cNvSpPr>
          <p:nvPr>
            <p:ph type="pic" sz="quarter" idx="96"/>
          </p:nvPr>
        </p:nvSpPr>
        <p:spPr>
          <a:xfrm>
            <a:off x="2201765" y="1697806"/>
            <a:ext cx="1187450" cy="492125"/>
          </a:xfrm>
        </p:spPr>
        <p:txBody>
          <a:bodyPr/>
          <a:lstStyle>
            <a:lvl1pPr algn="ctr">
              <a:defRPr sz="1100"/>
            </a:lvl1pPr>
          </a:lstStyle>
          <a:p>
            <a:pPr lvl="0"/>
            <a:r>
              <a:rPr lang="en-US" noProof="0" smtClean="0"/>
              <a:t>Drag picture to placeholder or click icon to add</a:t>
            </a:r>
            <a:endParaRPr lang="en-US" noProof="0" dirty="0"/>
          </a:p>
        </p:txBody>
      </p:sp>
      <p:sp>
        <p:nvSpPr>
          <p:cNvPr id="218" name="Text Placeholder 2"/>
          <p:cNvSpPr>
            <a:spLocks noGrp="1"/>
          </p:cNvSpPr>
          <p:nvPr>
            <p:ph type="body" sz="quarter" idx="97"/>
          </p:nvPr>
        </p:nvSpPr>
        <p:spPr>
          <a:xfrm>
            <a:off x="2190373" y="2248420"/>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smtClean="0"/>
              <a:t>Click to edit Master text styles</a:t>
            </a:r>
          </a:p>
        </p:txBody>
      </p:sp>
      <p:sp>
        <p:nvSpPr>
          <p:cNvPr id="219" name="Text Placeholder 2"/>
          <p:cNvSpPr>
            <a:spLocks noGrp="1"/>
          </p:cNvSpPr>
          <p:nvPr>
            <p:ph type="body" sz="quarter" idx="98"/>
          </p:nvPr>
        </p:nvSpPr>
        <p:spPr>
          <a:xfrm>
            <a:off x="2190373" y="2522422"/>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smtClean="0"/>
              <a:t>Click to edit Master text styles</a:t>
            </a:r>
          </a:p>
        </p:txBody>
      </p:sp>
      <p:sp>
        <p:nvSpPr>
          <p:cNvPr id="220" name="Text Placeholder 2"/>
          <p:cNvSpPr>
            <a:spLocks noGrp="1"/>
          </p:cNvSpPr>
          <p:nvPr>
            <p:ph type="body" sz="quarter" idx="99"/>
          </p:nvPr>
        </p:nvSpPr>
        <p:spPr>
          <a:xfrm>
            <a:off x="2190373" y="2796424"/>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smtClean="0"/>
              <a:t>Click to edit Master text styles</a:t>
            </a:r>
          </a:p>
        </p:txBody>
      </p:sp>
      <p:sp>
        <p:nvSpPr>
          <p:cNvPr id="221" name="Text Placeholder 2"/>
          <p:cNvSpPr>
            <a:spLocks noGrp="1"/>
          </p:cNvSpPr>
          <p:nvPr>
            <p:ph type="body" sz="quarter" idx="100"/>
          </p:nvPr>
        </p:nvSpPr>
        <p:spPr>
          <a:xfrm>
            <a:off x="2190373" y="3061356"/>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smtClean="0"/>
              <a:t>Click to edit Master text styles</a:t>
            </a:r>
          </a:p>
        </p:txBody>
      </p:sp>
      <p:sp>
        <p:nvSpPr>
          <p:cNvPr id="222" name="Text Placeholder 2"/>
          <p:cNvSpPr>
            <a:spLocks noGrp="1"/>
          </p:cNvSpPr>
          <p:nvPr>
            <p:ph type="body" sz="quarter" idx="101"/>
          </p:nvPr>
        </p:nvSpPr>
        <p:spPr>
          <a:xfrm>
            <a:off x="4108696" y="1423804"/>
            <a:ext cx="933450" cy="224584"/>
          </a:xfrm>
        </p:spPr>
        <p:txBody>
          <a:bodyPr>
            <a:normAutofit/>
          </a:bodyPr>
          <a:lstStyle>
            <a:lvl1pPr algn="ctr">
              <a:lnSpc>
                <a:spcPct val="100000"/>
              </a:lnSpc>
              <a:spcBef>
                <a:spcPts val="0"/>
              </a:spcBef>
              <a:defRPr sz="1200" b="1"/>
            </a:lvl1pPr>
          </a:lstStyle>
          <a:p>
            <a:pPr lvl="0"/>
            <a:r>
              <a:rPr lang="en-US" smtClean="0"/>
              <a:t>Click to edit Master text styles</a:t>
            </a:r>
          </a:p>
        </p:txBody>
      </p:sp>
      <p:sp>
        <p:nvSpPr>
          <p:cNvPr id="223" name="Picture Placeholder 4"/>
          <p:cNvSpPr>
            <a:spLocks noGrp="1"/>
          </p:cNvSpPr>
          <p:nvPr>
            <p:ph type="pic" sz="quarter" idx="102"/>
          </p:nvPr>
        </p:nvSpPr>
        <p:spPr>
          <a:xfrm>
            <a:off x="3981696" y="1697806"/>
            <a:ext cx="1187450" cy="492125"/>
          </a:xfrm>
        </p:spPr>
        <p:txBody>
          <a:bodyPr/>
          <a:lstStyle>
            <a:lvl1pPr algn="ctr">
              <a:defRPr sz="1100"/>
            </a:lvl1pPr>
          </a:lstStyle>
          <a:p>
            <a:pPr lvl="0"/>
            <a:r>
              <a:rPr lang="en-US" noProof="0" smtClean="0"/>
              <a:t>Drag picture to placeholder or click icon to add</a:t>
            </a:r>
            <a:endParaRPr lang="en-US" noProof="0" dirty="0"/>
          </a:p>
        </p:txBody>
      </p:sp>
      <p:sp>
        <p:nvSpPr>
          <p:cNvPr id="224" name="Text Placeholder 2"/>
          <p:cNvSpPr>
            <a:spLocks noGrp="1"/>
          </p:cNvSpPr>
          <p:nvPr>
            <p:ph type="body" sz="quarter" idx="103"/>
          </p:nvPr>
        </p:nvSpPr>
        <p:spPr>
          <a:xfrm>
            <a:off x="3970304" y="2248420"/>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smtClean="0"/>
              <a:t>Click to edit Master text styles</a:t>
            </a:r>
          </a:p>
        </p:txBody>
      </p:sp>
      <p:sp>
        <p:nvSpPr>
          <p:cNvPr id="225" name="Text Placeholder 2"/>
          <p:cNvSpPr>
            <a:spLocks noGrp="1"/>
          </p:cNvSpPr>
          <p:nvPr>
            <p:ph type="body" sz="quarter" idx="104"/>
          </p:nvPr>
        </p:nvSpPr>
        <p:spPr>
          <a:xfrm>
            <a:off x="3970304" y="2522422"/>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smtClean="0"/>
              <a:t>Click to edit Master text styles</a:t>
            </a:r>
          </a:p>
        </p:txBody>
      </p:sp>
      <p:sp>
        <p:nvSpPr>
          <p:cNvPr id="226" name="Text Placeholder 2"/>
          <p:cNvSpPr>
            <a:spLocks noGrp="1"/>
          </p:cNvSpPr>
          <p:nvPr>
            <p:ph type="body" sz="quarter" idx="105"/>
          </p:nvPr>
        </p:nvSpPr>
        <p:spPr>
          <a:xfrm>
            <a:off x="3970304" y="2796424"/>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smtClean="0"/>
              <a:t>Click to edit Master text styles</a:t>
            </a:r>
          </a:p>
        </p:txBody>
      </p:sp>
      <p:sp>
        <p:nvSpPr>
          <p:cNvPr id="227" name="Text Placeholder 2"/>
          <p:cNvSpPr>
            <a:spLocks noGrp="1"/>
          </p:cNvSpPr>
          <p:nvPr>
            <p:ph type="body" sz="quarter" idx="106"/>
          </p:nvPr>
        </p:nvSpPr>
        <p:spPr>
          <a:xfrm>
            <a:off x="3970304" y="3061356"/>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smtClean="0"/>
              <a:t>Click to edit Master text styles</a:t>
            </a:r>
          </a:p>
        </p:txBody>
      </p:sp>
      <p:sp>
        <p:nvSpPr>
          <p:cNvPr id="228" name="Text Placeholder 2"/>
          <p:cNvSpPr>
            <a:spLocks noGrp="1"/>
          </p:cNvSpPr>
          <p:nvPr>
            <p:ph type="body" sz="quarter" idx="107"/>
          </p:nvPr>
        </p:nvSpPr>
        <p:spPr>
          <a:xfrm>
            <a:off x="5870365" y="1423804"/>
            <a:ext cx="933450" cy="224584"/>
          </a:xfrm>
        </p:spPr>
        <p:txBody>
          <a:bodyPr>
            <a:normAutofit/>
          </a:bodyPr>
          <a:lstStyle>
            <a:lvl1pPr algn="ctr">
              <a:lnSpc>
                <a:spcPct val="100000"/>
              </a:lnSpc>
              <a:spcBef>
                <a:spcPts val="0"/>
              </a:spcBef>
              <a:defRPr sz="1200" b="1"/>
            </a:lvl1pPr>
          </a:lstStyle>
          <a:p>
            <a:pPr lvl="0"/>
            <a:r>
              <a:rPr lang="en-US" smtClean="0"/>
              <a:t>Click to edit Master text styles</a:t>
            </a:r>
          </a:p>
        </p:txBody>
      </p:sp>
      <p:sp>
        <p:nvSpPr>
          <p:cNvPr id="229" name="Picture Placeholder 4"/>
          <p:cNvSpPr>
            <a:spLocks noGrp="1"/>
          </p:cNvSpPr>
          <p:nvPr>
            <p:ph type="pic" sz="quarter" idx="108"/>
          </p:nvPr>
        </p:nvSpPr>
        <p:spPr>
          <a:xfrm>
            <a:off x="5743365" y="1697806"/>
            <a:ext cx="1187450" cy="492125"/>
          </a:xfrm>
        </p:spPr>
        <p:txBody>
          <a:bodyPr/>
          <a:lstStyle>
            <a:lvl1pPr algn="ctr">
              <a:defRPr sz="1100"/>
            </a:lvl1pPr>
          </a:lstStyle>
          <a:p>
            <a:pPr lvl="0"/>
            <a:r>
              <a:rPr lang="en-US" noProof="0" smtClean="0"/>
              <a:t>Drag picture to placeholder or click icon to add</a:t>
            </a:r>
            <a:endParaRPr lang="en-US" noProof="0" dirty="0"/>
          </a:p>
        </p:txBody>
      </p:sp>
      <p:sp>
        <p:nvSpPr>
          <p:cNvPr id="230" name="Text Placeholder 2"/>
          <p:cNvSpPr>
            <a:spLocks noGrp="1"/>
          </p:cNvSpPr>
          <p:nvPr>
            <p:ph type="body" sz="quarter" idx="109"/>
          </p:nvPr>
        </p:nvSpPr>
        <p:spPr>
          <a:xfrm>
            <a:off x="5731973" y="2248420"/>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smtClean="0"/>
              <a:t>Click to edit Master text styles</a:t>
            </a:r>
          </a:p>
        </p:txBody>
      </p:sp>
      <p:sp>
        <p:nvSpPr>
          <p:cNvPr id="231" name="Text Placeholder 2"/>
          <p:cNvSpPr>
            <a:spLocks noGrp="1"/>
          </p:cNvSpPr>
          <p:nvPr>
            <p:ph type="body" sz="quarter" idx="110"/>
          </p:nvPr>
        </p:nvSpPr>
        <p:spPr>
          <a:xfrm>
            <a:off x="5731973" y="2522422"/>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smtClean="0"/>
              <a:t>Click to edit Master text styles</a:t>
            </a:r>
          </a:p>
        </p:txBody>
      </p:sp>
      <p:sp>
        <p:nvSpPr>
          <p:cNvPr id="232" name="Text Placeholder 2"/>
          <p:cNvSpPr>
            <a:spLocks noGrp="1"/>
          </p:cNvSpPr>
          <p:nvPr>
            <p:ph type="body" sz="quarter" idx="111"/>
          </p:nvPr>
        </p:nvSpPr>
        <p:spPr>
          <a:xfrm>
            <a:off x="5731973" y="2796424"/>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smtClean="0"/>
              <a:t>Click to edit Master text styles</a:t>
            </a:r>
          </a:p>
        </p:txBody>
      </p:sp>
      <p:sp>
        <p:nvSpPr>
          <p:cNvPr id="233" name="Text Placeholder 2"/>
          <p:cNvSpPr>
            <a:spLocks noGrp="1"/>
          </p:cNvSpPr>
          <p:nvPr>
            <p:ph type="body" sz="quarter" idx="112"/>
          </p:nvPr>
        </p:nvSpPr>
        <p:spPr>
          <a:xfrm>
            <a:off x="5731973" y="3061356"/>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smtClean="0"/>
              <a:t>Click to edit Master text styles</a:t>
            </a:r>
          </a:p>
        </p:txBody>
      </p:sp>
      <p:sp>
        <p:nvSpPr>
          <p:cNvPr id="234" name="Text Placeholder 2"/>
          <p:cNvSpPr>
            <a:spLocks noGrp="1"/>
          </p:cNvSpPr>
          <p:nvPr>
            <p:ph type="body" sz="quarter" idx="113"/>
          </p:nvPr>
        </p:nvSpPr>
        <p:spPr>
          <a:xfrm>
            <a:off x="7643718" y="1423804"/>
            <a:ext cx="933450" cy="224584"/>
          </a:xfrm>
        </p:spPr>
        <p:txBody>
          <a:bodyPr>
            <a:normAutofit/>
          </a:bodyPr>
          <a:lstStyle>
            <a:lvl1pPr algn="ctr">
              <a:lnSpc>
                <a:spcPct val="100000"/>
              </a:lnSpc>
              <a:spcBef>
                <a:spcPts val="0"/>
              </a:spcBef>
              <a:defRPr sz="1200" b="1"/>
            </a:lvl1pPr>
          </a:lstStyle>
          <a:p>
            <a:pPr lvl="0"/>
            <a:r>
              <a:rPr lang="en-US" smtClean="0"/>
              <a:t>Click to edit Master text styles</a:t>
            </a:r>
          </a:p>
        </p:txBody>
      </p:sp>
      <p:sp>
        <p:nvSpPr>
          <p:cNvPr id="235" name="Picture Placeholder 4"/>
          <p:cNvSpPr>
            <a:spLocks noGrp="1"/>
          </p:cNvSpPr>
          <p:nvPr>
            <p:ph type="pic" sz="quarter" idx="114"/>
          </p:nvPr>
        </p:nvSpPr>
        <p:spPr>
          <a:xfrm>
            <a:off x="7516718" y="1697806"/>
            <a:ext cx="1187450" cy="492125"/>
          </a:xfrm>
        </p:spPr>
        <p:txBody>
          <a:bodyPr/>
          <a:lstStyle>
            <a:lvl1pPr algn="ctr">
              <a:defRPr sz="1100"/>
            </a:lvl1pPr>
          </a:lstStyle>
          <a:p>
            <a:pPr lvl="0"/>
            <a:r>
              <a:rPr lang="en-US" noProof="0" smtClean="0"/>
              <a:t>Drag picture to placeholder or click icon to add</a:t>
            </a:r>
            <a:endParaRPr lang="en-US" noProof="0" dirty="0"/>
          </a:p>
        </p:txBody>
      </p:sp>
      <p:sp>
        <p:nvSpPr>
          <p:cNvPr id="236" name="Text Placeholder 2"/>
          <p:cNvSpPr>
            <a:spLocks noGrp="1"/>
          </p:cNvSpPr>
          <p:nvPr>
            <p:ph type="body" sz="quarter" idx="115"/>
          </p:nvPr>
        </p:nvSpPr>
        <p:spPr>
          <a:xfrm>
            <a:off x="7505326" y="2248420"/>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smtClean="0"/>
              <a:t>Click to edit Master text styles</a:t>
            </a:r>
          </a:p>
        </p:txBody>
      </p:sp>
      <p:sp>
        <p:nvSpPr>
          <p:cNvPr id="237" name="Text Placeholder 2"/>
          <p:cNvSpPr>
            <a:spLocks noGrp="1"/>
          </p:cNvSpPr>
          <p:nvPr>
            <p:ph type="body" sz="quarter" idx="116"/>
          </p:nvPr>
        </p:nvSpPr>
        <p:spPr>
          <a:xfrm>
            <a:off x="7505326" y="2522422"/>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smtClean="0"/>
              <a:t>Click to edit Master text styles</a:t>
            </a:r>
          </a:p>
        </p:txBody>
      </p:sp>
      <p:sp>
        <p:nvSpPr>
          <p:cNvPr id="238" name="Text Placeholder 2"/>
          <p:cNvSpPr>
            <a:spLocks noGrp="1"/>
          </p:cNvSpPr>
          <p:nvPr>
            <p:ph type="body" sz="quarter" idx="117"/>
          </p:nvPr>
        </p:nvSpPr>
        <p:spPr>
          <a:xfrm>
            <a:off x="7505326" y="2796424"/>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smtClean="0"/>
              <a:t>Click to edit Master text styles</a:t>
            </a:r>
          </a:p>
        </p:txBody>
      </p:sp>
      <p:sp>
        <p:nvSpPr>
          <p:cNvPr id="239" name="Text Placeholder 2"/>
          <p:cNvSpPr>
            <a:spLocks noGrp="1"/>
          </p:cNvSpPr>
          <p:nvPr>
            <p:ph type="body" sz="quarter" idx="118"/>
          </p:nvPr>
        </p:nvSpPr>
        <p:spPr>
          <a:xfrm>
            <a:off x="7505326" y="3061356"/>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smtClean="0"/>
              <a:t>Click to edit Master text styles</a:t>
            </a:r>
          </a:p>
        </p:txBody>
      </p:sp>
      <p:sp>
        <p:nvSpPr>
          <p:cNvPr id="131" name="Footer Placeholder 1"/>
          <p:cNvSpPr>
            <a:spLocks noGrp="1"/>
          </p:cNvSpPr>
          <p:nvPr>
            <p:ph type="ftr" sz="quarter" idx="119"/>
          </p:nvPr>
        </p:nvSpPr>
        <p:spPr/>
        <p:txBody>
          <a:bodyPr/>
          <a:lstStyle>
            <a:lvl1pPr>
              <a:defRPr/>
            </a:lvl1pPr>
          </a:lstStyle>
          <a:p>
            <a:pPr>
              <a:defRPr/>
            </a:pPr>
            <a:r>
              <a:rPr lang="en-US"/>
              <a:t>Footer Information</a:t>
            </a:r>
            <a:endParaRPr lang="en-US" dirty="0"/>
          </a:p>
        </p:txBody>
      </p:sp>
      <p:sp>
        <p:nvSpPr>
          <p:cNvPr id="132" name="Slide Number Placeholder 2"/>
          <p:cNvSpPr>
            <a:spLocks noGrp="1"/>
          </p:cNvSpPr>
          <p:nvPr>
            <p:ph type="sldNum" sz="quarter" idx="120"/>
          </p:nvPr>
        </p:nvSpPr>
        <p:spPr/>
        <p:txBody>
          <a:bodyPr/>
          <a:lstStyle>
            <a:lvl1pPr>
              <a:defRPr/>
            </a:lvl1pPr>
          </a:lstStyle>
          <a:p>
            <a:pPr>
              <a:defRPr/>
            </a:pPr>
            <a:fld id="{CADD43D1-5D48-BE4B-90F2-B58BEB3D93D5}" type="slidenum">
              <a:rPr lang="en-US"/>
              <a:pPr>
                <a:defRPr/>
              </a:pPr>
              <a:t>‹#›</a:t>
            </a:fld>
            <a:endParaRPr lang="en-US" dirty="0"/>
          </a:p>
        </p:txBody>
      </p:sp>
    </p:spTree>
    <p:extLst>
      <p:ext uri="{BB962C8B-B14F-4D97-AF65-F5344CB8AC3E}">
        <p14:creationId xmlns:p14="http://schemas.microsoft.com/office/powerpoint/2010/main" val="12774775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One Chart Slide">
    <p:spTree>
      <p:nvGrpSpPr>
        <p:cNvPr id="1" name=""/>
        <p:cNvGrpSpPr/>
        <p:nvPr/>
      </p:nvGrpSpPr>
      <p:grpSpPr>
        <a:xfrm>
          <a:off x="0" y="0"/>
          <a:ext cx="0" cy="0"/>
          <a:chOff x="0" y="0"/>
          <a:chExt cx="0" cy="0"/>
        </a:xfrm>
      </p:grpSpPr>
      <p:sp>
        <p:nvSpPr>
          <p:cNvPr id="5" name="Chart Placeholder 4"/>
          <p:cNvSpPr>
            <a:spLocks noGrp="1"/>
          </p:cNvSpPr>
          <p:nvPr>
            <p:ph type="chart" sz="quarter" idx="18"/>
          </p:nvPr>
        </p:nvSpPr>
        <p:spPr>
          <a:xfrm>
            <a:off x="349250" y="1132417"/>
            <a:ext cx="8445500" cy="5069416"/>
          </a:xfrm>
        </p:spPr>
        <p:txBody>
          <a:bodyPr/>
          <a:lstStyle/>
          <a:p>
            <a:pPr lvl="0"/>
            <a:endParaRPr lang="en-US" noProof="0" dirty="0"/>
          </a:p>
        </p:txBody>
      </p:sp>
      <p:sp>
        <p:nvSpPr>
          <p:cNvPr id="2" name="Title 1"/>
          <p:cNvSpPr>
            <a:spLocks noGrp="1"/>
          </p:cNvSpPr>
          <p:nvPr>
            <p:ph type="title"/>
          </p:nvPr>
        </p:nvSpPr>
        <p:spPr>
          <a:xfrm>
            <a:off x="356934" y="307475"/>
            <a:ext cx="8410104" cy="708526"/>
          </a:xfrm>
        </p:spPr>
        <p:txBody>
          <a:bodyPr/>
          <a:lstStyle>
            <a:lvl1pPr>
              <a:defRPr sz="2200" b="0" i="0" cap="none" baseline="0">
                <a:solidFill>
                  <a:srgbClr val="021F43"/>
                </a:solidFill>
                <a:latin typeface="+mj-lt"/>
                <a:cs typeface="Andes ExtraLight"/>
              </a:defRPr>
            </a:lvl1pPr>
          </a:lstStyle>
          <a:p>
            <a:r>
              <a:rPr lang="en-US" smtClean="0"/>
              <a:t>Click to edit Master title style</a:t>
            </a:r>
            <a:endParaRPr lang="en-US" dirty="0"/>
          </a:p>
        </p:txBody>
      </p:sp>
      <p:sp>
        <p:nvSpPr>
          <p:cNvPr id="4" name="Slide Number Placeholder 3"/>
          <p:cNvSpPr>
            <a:spLocks noGrp="1"/>
          </p:cNvSpPr>
          <p:nvPr>
            <p:ph type="sldNum" sz="quarter" idx="19"/>
          </p:nvPr>
        </p:nvSpPr>
        <p:spPr/>
        <p:txBody>
          <a:bodyPr/>
          <a:lstStyle>
            <a:lvl1pPr>
              <a:defRPr/>
            </a:lvl1pPr>
          </a:lstStyle>
          <a:p>
            <a:pPr>
              <a:defRPr/>
            </a:pPr>
            <a:fld id="{5FEC1DD2-5527-FD43-994F-56A6929942FA}" type="slidenum">
              <a:rPr lang="en-US"/>
              <a:pPr>
                <a:defRPr/>
              </a:pPr>
              <a:t>‹#›</a:t>
            </a:fld>
            <a:endParaRPr lang="en-US" dirty="0"/>
          </a:p>
        </p:txBody>
      </p:sp>
      <p:sp>
        <p:nvSpPr>
          <p:cNvPr id="6" name="Footer Placeholder 4"/>
          <p:cNvSpPr>
            <a:spLocks noGrp="1"/>
          </p:cNvSpPr>
          <p:nvPr>
            <p:ph type="ftr" sz="quarter" idx="20"/>
          </p:nvPr>
        </p:nvSpPr>
        <p:spPr/>
        <p:txBody>
          <a:bodyPr/>
          <a:lstStyle>
            <a:lvl1pPr>
              <a:defRPr/>
            </a:lvl1pPr>
          </a:lstStyle>
          <a:p>
            <a:pPr>
              <a:defRPr/>
            </a:pPr>
            <a:r>
              <a:rPr lang="en-US"/>
              <a:t>Footer Information</a:t>
            </a:r>
            <a:endParaRPr lang="en-US" dirty="0"/>
          </a:p>
        </p:txBody>
      </p:sp>
    </p:spTree>
    <p:extLst>
      <p:ext uri="{BB962C8B-B14F-4D97-AF65-F5344CB8AC3E}">
        <p14:creationId xmlns:p14="http://schemas.microsoft.com/office/powerpoint/2010/main" val="17618049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wo Chat Slide">
    <p:spTree>
      <p:nvGrpSpPr>
        <p:cNvPr id="1" name=""/>
        <p:cNvGrpSpPr/>
        <p:nvPr/>
      </p:nvGrpSpPr>
      <p:grpSpPr>
        <a:xfrm>
          <a:off x="0" y="0"/>
          <a:ext cx="0" cy="0"/>
          <a:chOff x="0" y="0"/>
          <a:chExt cx="0" cy="0"/>
        </a:xfrm>
      </p:grpSpPr>
      <p:sp>
        <p:nvSpPr>
          <p:cNvPr id="5" name="Chart Placeholder 4"/>
          <p:cNvSpPr>
            <a:spLocks noGrp="1"/>
          </p:cNvSpPr>
          <p:nvPr>
            <p:ph type="chart" sz="quarter" idx="18"/>
          </p:nvPr>
        </p:nvSpPr>
        <p:spPr>
          <a:xfrm>
            <a:off x="349250" y="1147233"/>
            <a:ext cx="4159249" cy="5048250"/>
          </a:xfrm>
        </p:spPr>
        <p:txBody>
          <a:bodyPr/>
          <a:lstStyle/>
          <a:p>
            <a:pPr lvl="0"/>
            <a:endParaRPr lang="en-US" noProof="0"/>
          </a:p>
        </p:txBody>
      </p:sp>
      <p:sp>
        <p:nvSpPr>
          <p:cNvPr id="2" name="Title 1"/>
          <p:cNvSpPr>
            <a:spLocks noGrp="1"/>
          </p:cNvSpPr>
          <p:nvPr>
            <p:ph type="title"/>
          </p:nvPr>
        </p:nvSpPr>
        <p:spPr>
          <a:xfrm>
            <a:off x="356934" y="307475"/>
            <a:ext cx="8410104" cy="708526"/>
          </a:xfrm>
        </p:spPr>
        <p:txBody>
          <a:bodyPr/>
          <a:lstStyle>
            <a:lvl1pPr>
              <a:defRPr sz="2200" b="0" i="0" cap="none" baseline="0">
                <a:solidFill>
                  <a:srgbClr val="021F43"/>
                </a:solidFill>
                <a:latin typeface="+mj-lt"/>
                <a:cs typeface="Andes ExtraLight"/>
              </a:defRPr>
            </a:lvl1pPr>
          </a:lstStyle>
          <a:p>
            <a:r>
              <a:rPr lang="en-US" smtClean="0"/>
              <a:t>Click to edit Master title style</a:t>
            </a:r>
            <a:endParaRPr lang="en-US" dirty="0"/>
          </a:p>
        </p:txBody>
      </p:sp>
      <p:sp>
        <p:nvSpPr>
          <p:cNvPr id="13" name="Chart Placeholder 4"/>
          <p:cNvSpPr>
            <a:spLocks noGrp="1"/>
          </p:cNvSpPr>
          <p:nvPr>
            <p:ph type="chart" sz="quarter" idx="19"/>
          </p:nvPr>
        </p:nvSpPr>
        <p:spPr>
          <a:xfrm>
            <a:off x="4607983" y="1147233"/>
            <a:ext cx="4159249" cy="5048250"/>
          </a:xfrm>
        </p:spPr>
        <p:txBody>
          <a:bodyPr/>
          <a:lstStyle/>
          <a:p>
            <a:pPr lvl="0"/>
            <a:endParaRPr lang="en-US" noProof="0"/>
          </a:p>
        </p:txBody>
      </p:sp>
      <p:sp>
        <p:nvSpPr>
          <p:cNvPr id="6" name="Slide Number Placeholder 3"/>
          <p:cNvSpPr>
            <a:spLocks noGrp="1"/>
          </p:cNvSpPr>
          <p:nvPr>
            <p:ph type="sldNum" sz="quarter" idx="20"/>
          </p:nvPr>
        </p:nvSpPr>
        <p:spPr/>
        <p:txBody>
          <a:bodyPr/>
          <a:lstStyle>
            <a:lvl1pPr>
              <a:defRPr/>
            </a:lvl1pPr>
          </a:lstStyle>
          <a:p>
            <a:pPr>
              <a:defRPr/>
            </a:pPr>
            <a:fld id="{01754094-9E19-054E-A91A-BD849857CCA6}" type="slidenum">
              <a:rPr lang="en-US"/>
              <a:pPr>
                <a:defRPr/>
              </a:pPr>
              <a:t>‹#›</a:t>
            </a:fld>
            <a:endParaRPr lang="en-US" dirty="0"/>
          </a:p>
        </p:txBody>
      </p:sp>
      <p:sp>
        <p:nvSpPr>
          <p:cNvPr id="7" name="Footer Placeholder 4"/>
          <p:cNvSpPr>
            <a:spLocks noGrp="1"/>
          </p:cNvSpPr>
          <p:nvPr>
            <p:ph type="ftr" sz="quarter" idx="21"/>
          </p:nvPr>
        </p:nvSpPr>
        <p:spPr/>
        <p:txBody>
          <a:bodyPr/>
          <a:lstStyle>
            <a:lvl1pPr>
              <a:defRPr/>
            </a:lvl1pPr>
          </a:lstStyle>
          <a:p>
            <a:pPr>
              <a:defRPr/>
            </a:pPr>
            <a:r>
              <a:rPr lang="en-US"/>
              <a:t>Footer Information</a:t>
            </a:r>
            <a:endParaRPr lang="en-US" dirty="0"/>
          </a:p>
        </p:txBody>
      </p:sp>
    </p:spTree>
    <p:extLst>
      <p:ext uri="{BB962C8B-B14F-4D97-AF65-F5344CB8AC3E}">
        <p14:creationId xmlns:p14="http://schemas.microsoft.com/office/powerpoint/2010/main" val="519501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hree Chart Slide">
    <p:spTree>
      <p:nvGrpSpPr>
        <p:cNvPr id="1" name=""/>
        <p:cNvGrpSpPr/>
        <p:nvPr/>
      </p:nvGrpSpPr>
      <p:grpSpPr>
        <a:xfrm>
          <a:off x="0" y="0"/>
          <a:ext cx="0" cy="0"/>
          <a:chOff x="0" y="0"/>
          <a:chExt cx="0" cy="0"/>
        </a:xfrm>
      </p:grpSpPr>
      <p:sp>
        <p:nvSpPr>
          <p:cNvPr id="5" name="Chart Placeholder 4"/>
          <p:cNvSpPr>
            <a:spLocks noGrp="1"/>
          </p:cNvSpPr>
          <p:nvPr>
            <p:ph type="chart" sz="quarter" idx="18"/>
          </p:nvPr>
        </p:nvSpPr>
        <p:spPr>
          <a:xfrm>
            <a:off x="349250" y="1147233"/>
            <a:ext cx="4159249" cy="5048250"/>
          </a:xfrm>
        </p:spPr>
        <p:txBody>
          <a:bodyPr/>
          <a:lstStyle/>
          <a:p>
            <a:pPr lvl="0"/>
            <a:endParaRPr lang="en-US" noProof="0" dirty="0"/>
          </a:p>
        </p:txBody>
      </p:sp>
      <p:sp>
        <p:nvSpPr>
          <p:cNvPr id="2" name="Title 1"/>
          <p:cNvSpPr>
            <a:spLocks noGrp="1"/>
          </p:cNvSpPr>
          <p:nvPr>
            <p:ph type="title"/>
          </p:nvPr>
        </p:nvSpPr>
        <p:spPr>
          <a:xfrm>
            <a:off x="356934" y="307475"/>
            <a:ext cx="8410104" cy="708526"/>
          </a:xfrm>
        </p:spPr>
        <p:txBody>
          <a:bodyPr/>
          <a:lstStyle>
            <a:lvl1pPr>
              <a:defRPr sz="2200" b="0" i="0" cap="none" baseline="0">
                <a:solidFill>
                  <a:srgbClr val="021F43"/>
                </a:solidFill>
                <a:latin typeface="+mj-lt"/>
                <a:cs typeface="Andes ExtraLight"/>
              </a:defRPr>
            </a:lvl1pPr>
          </a:lstStyle>
          <a:p>
            <a:r>
              <a:rPr lang="en-US" smtClean="0"/>
              <a:t>Click to edit Master title style</a:t>
            </a:r>
            <a:endParaRPr lang="en-US" dirty="0"/>
          </a:p>
        </p:txBody>
      </p:sp>
      <p:sp>
        <p:nvSpPr>
          <p:cNvPr id="13" name="Chart Placeholder 4"/>
          <p:cNvSpPr>
            <a:spLocks noGrp="1"/>
          </p:cNvSpPr>
          <p:nvPr>
            <p:ph type="chart" sz="quarter" idx="19"/>
          </p:nvPr>
        </p:nvSpPr>
        <p:spPr>
          <a:xfrm>
            <a:off x="4607983" y="1147233"/>
            <a:ext cx="4159249" cy="2461684"/>
          </a:xfrm>
        </p:spPr>
        <p:txBody>
          <a:bodyPr/>
          <a:lstStyle/>
          <a:p>
            <a:pPr lvl="0"/>
            <a:endParaRPr lang="en-US" noProof="0" dirty="0"/>
          </a:p>
        </p:txBody>
      </p:sp>
      <p:sp>
        <p:nvSpPr>
          <p:cNvPr id="8" name="Chart Placeholder 4"/>
          <p:cNvSpPr>
            <a:spLocks noGrp="1"/>
          </p:cNvSpPr>
          <p:nvPr>
            <p:ph type="chart" sz="quarter" idx="20"/>
          </p:nvPr>
        </p:nvSpPr>
        <p:spPr>
          <a:xfrm>
            <a:off x="4612216" y="3723217"/>
            <a:ext cx="4159249" cy="2461684"/>
          </a:xfrm>
        </p:spPr>
        <p:txBody>
          <a:bodyPr/>
          <a:lstStyle/>
          <a:p>
            <a:pPr lvl="0"/>
            <a:endParaRPr lang="en-US" noProof="0" dirty="0"/>
          </a:p>
        </p:txBody>
      </p:sp>
      <p:sp>
        <p:nvSpPr>
          <p:cNvPr id="6" name="Slide Number Placeholder 3"/>
          <p:cNvSpPr>
            <a:spLocks noGrp="1"/>
          </p:cNvSpPr>
          <p:nvPr>
            <p:ph type="sldNum" sz="quarter" idx="21"/>
          </p:nvPr>
        </p:nvSpPr>
        <p:spPr/>
        <p:txBody>
          <a:bodyPr/>
          <a:lstStyle>
            <a:lvl1pPr>
              <a:defRPr/>
            </a:lvl1pPr>
          </a:lstStyle>
          <a:p>
            <a:pPr>
              <a:defRPr/>
            </a:pPr>
            <a:fld id="{17E9CB71-B749-DE47-A08F-8B85BD52AF41}" type="slidenum">
              <a:rPr lang="en-US"/>
              <a:pPr>
                <a:defRPr/>
              </a:pPr>
              <a:t>‹#›</a:t>
            </a:fld>
            <a:endParaRPr lang="en-US" dirty="0"/>
          </a:p>
        </p:txBody>
      </p:sp>
      <p:sp>
        <p:nvSpPr>
          <p:cNvPr id="7" name="Footer Placeholder 4"/>
          <p:cNvSpPr>
            <a:spLocks noGrp="1"/>
          </p:cNvSpPr>
          <p:nvPr>
            <p:ph type="ftr" sz="quarter" idx="22"/>
          </p:nvPr>
        </p:nvSpPr>
        <p:spPr/>
        <p:txBody>
          <a:bodyPr/>
          <a:lstStyle>
            <a:lvl1pPr>
              <a:defRPr/>
            </a:lvl1pPr>
          </a:lstStyle>
          <a:p>
            <a:pPr>
              <a:defRPr/>
            </a:pPr>
            <a:r>
              <a:rPr lang="en-US"/>
              <a:t>Footer Information</a:t>
            </a:r>
            <a:endParaRPr lang="en-US" dirty="0"/>
          </a:p>
        </p:txBody>
      </p:sp>
    </p:spTree>
    <p:extLst>
      <p:ext uri="{BB962C8B-B14F-4D97-AF65-F5344CB8AC3E}">
        <p14:creationId xmlns:p14="http://schemas.microsoft.com/office/powerpoint/2010/main" val="13455483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Four Chart Slide">
    <p:spTree>
      <p:nvGrpSpPr>
        <p:cNvPr id="1" name=""/>
        <p:cNvGrpSpPr/>
        <p:nvPr/>
      </p:nvGrpSpPr>
      <p:grpSpPr>
        <a:xfrm>
          <a:off x="0" y="0"/>
          <a:ext cx="0" cy="0"/>
          <a:chOff x="0" y="0"/>
          <a:chExt cx="0" cy="0"/>
        </a:xfrm>
      </p:grpSpPr>
      <p:sp>
        <p:nvSpPr>
          <p:cNvPr id="2" name="Title 1"/>
          <p:cNvSpPr>
            <a:spLocks noGrp="1"/>
          </p:cNvSpPr>
          <p:nvPr>
            <p:ph type="title"/>
          </p:nvPr>
        </p:nvSpPr>
        <p:spPr>
          <a:xfrm>
            <a:off x="356934" y="307475"/>
            <a:ext cx="8410104" cy="708526"/>
          </a:xfrm>
        </p:spPr>
        <p:txBody>
          <a:bodyPr/>
          <a:lstStyle>
            <a:lvl1pPr>
              <a:defRPr sz="2200" b="0" i="0" cap="none" baseline="0">
                <a:solidFill>
                  <a:srgbClr val="021F43"/>
                </a:solidFill>
                <a:latin typeface="+mj-lt"/>
                <a:cs typeface="Andes ExtraLight"/>
              </a:defRPr>
            </a:lvl1pPr>
          </a:lstStyle>
          <a:p>
            <a:r>
              <a:rPr lang="en-US" smtClean="0"/>
              <a:t>Click to edit Master title style</a:t>
            </a:r>
            <a:endParaRPr lang="en-US" dirty="0"/>
          </a:p>
        </p:txBody>
      </p:sp>
      <p:sp>
        <p:nvSpPr>
          <p:cNvPr id="13" name="Chart Placeholder 4"/>
          <p:cNvSpPr>
            <a:spLocks noGrp="1"/>
          </p:cNvSpPr>
          <p:nvPr>
            <p:ph type="chart" sz="quarter" idx="19"/>
          </p:nvPr>
        </p:nvSpPr>
        <p:spPr>
          <a:xfrm>
            <a:off x="4607983" y="1147233"/>
            <a:ext cx="4159249" cy="2461684"/>
          </a:xfrm>
        </p:spPr>
        <p:txBody>
          <a:bodyPr/>
          <a:lstStyle/>
          <a:p>
            <a:pPr lvl="0"/>
            <a:endParaRPr lang="en-US" noProof="0" dirty="0"/>
          </a:p>
        </p:txBody>
      </p:sp>
      <p:sp>
        <p:nvSpPr>
          <p:cNvPr id="8" name="Chart Placeholder 4"/>
          <p:cNvSpPr>
            <a:spLocks noGrp="1"/>
          </p:cNvSpPr>
          <p:nvPr>
            <p:ph type="chart" sz="quarter" idx="20"/>
          </p:nvPr>
        </p:nvSpPr>
        <p:spPr>
          <a:xfrm>
            <a:off x="4612216" y="3723217"/>
            <a:ext cx="4159249" cy="2461684"/>
          </a:xfrm>
        </p:spPr>
        <p:txBody>
          <a:bodyPr/>
          <a:lstStyle/>
          <a:p>
            <a:pPr lvl="0"/>
            <a:endParaRPr lang="en-US" noProof="0" dirty="0"/>
          </a:p>
        </p:txBody>
      </p:sp>
      <p:sp>
        <p:nvSpPr>
          <p:cNvPr id="9" name="Chart Placeholder 4"/>
          <p:cNvSpPr>
            <a:spLocks noGrp="1"/>
          </p:cNvSpPr>
          <p:nvPr>
            <p:ph type="chart" sz="quarter" idx="21"/>
          </p:nvPr>
        </p:nvSpPr>
        <p:spPr>
          <a:xfrm>
            <a:off x="347133" y="1140883"/>
            <a:ext cx="4159249" cy="2461684"/>
          </a:xfrm>
        </p:spPr>
        <p:txBody>
          <a:bodyPr/>
          <a:lstStyle/>
          <a:p>
            <a:pPr lvl="0"/>
            <a:endParaRPr lang="en-US" noProof="0" dirty="0"/>
          </a:p>
        </p:txBody>
      </p:sp>
      <p:sp>
        <p:nvSpPr>
          <p:cNvPr id="14" name="Chart Placeholder 4"/>
          <p:cNvSpPr>
            <a:spLocks noGrp="1"/>
          </p:cNvSpPr>
          <p:nvPr>
            <p:ph type="chart" sz="quarter" idx="22"/>
          </p:nvPr>
        </p:nvSpPr>
        <p:spPr>
          <a:xfrm>
            <a:off x="351366" y="3716867"/>
            <a:ext cx="4159249" cy="2461684"/>
          </a:xfrm>
        </p:spPr>
        <p:txBody>
          <a:bodyPr/>
          <a:lstStyle/>
          <a:p>
            <a:pPr lvl="0"/>
            <a:endParaRPr lang="en-US" noProof="0" dirty="0"/>
          </a:p>
        </p:txBody>
      </p:sp>
      <p:sp>
        <p:nvSpPr>
          <p:cNvPr id="7" name="Slide Number Placeholder 3"/>
          <p:cNvSpPr>
            <a:spLocks noGrp="1"/>
          </p:cNvSpPr>
          <p:nvPr>
            <p:ph type="sldNum" sz="quarter" idx="23"/>
          </p:nvPr>
        </p:nvSpPr>
        <p:spPr/>
        <p:txBody>
          <a:bodyPr/>
          <a:lstStyle>
            <a:lvl1pPr>
              <a:defRPr/>
            </a:lvl1pPr>
          </a:lstStyle>
          <a:p>
            <a:pPr>
              <a:defRPr/>
            </a:pPr>
            <a:fld id="{0ED4B2DE-5792-BE41-BD14-D5538AFF919A}" type="slidenum">
              <a:rPr lang="en-US"/>
              <a:pPr>
                <a:defRPr/>
              </a:pPr>
              <a:t>‹#›</a:t>
            </a:fld>
            <a:endParaRPr lang="en-US" dirty="0"/>
          </a:p>
        </p:txBody>
      </p:sp>
      <p:sp>
        <p:nvSpPr>
          <p:cNvPr id="10" name="Footer Placeholder 4"/>
          <p:cNvSpPr>
            <a:spLocks noGrp="1"/>
          </p:cNvSpPr>
          <p:nvPr>
            <p:ph type="ftr" sz="quarter" idx="24"/>
          </p:nvPr>
        </p:nvSpPr>
        <p:spPr/>
        <p:txBody>
          <a:bodyPr/>
          <a:lstStyle>
            <a:lvl1pPr>
              <a:defRPr/>
            </a:lvl1pPr>
          </a:lstStyle>
          <a:p>
            <a:pPr>
              <a:defRPr/>
            </a:pPr>
            <a:r>
              <a:rPr lang="en-US"/>
              <a:t>Footer Information</a:t>
            </a:r>
            <a:endParaRPr lang="en-US" dirty="0"/>
          </a:p>
        </p:txBody>
      </p:sp>
    </p:spTree>
    <p:extLst>
      <p:ext uri="{BB962C8B-B14F-4D97-AF65-F5344CB8AC3E}">
        <p14:creationId xmlns:p14="http://schemas.microsoft.com/office/powerpoint/2010/main" val="2035182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White Title Slide">
    <p:spTree>
      <p:nvGrpSpPr>
        <p:cNvPr id="1" name=""/>
        <p:cNvGrpSpPr/>
        <p:nvPr/>
      </p:nvGrpSpPr>
      <p:grpSpPr>
        <a:xfrm>
          <a:off x="0" y="0"/>
          <a:ext cx="0" cy="0"/>
          <a:chOff x="0" y="0"/>
          <a:chExt cx="0" cy="0"/>
        </a:xfrm>
      </p:grpSpPr>
      <p:sp>
        <p:nvSpPr>
          <p:cNvPr id="7" name="Line 1086"/>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Line 1087"/>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Rectangle 1088"/>
          <p:cNvSpPr>
            <a:spLocks noChangeArrowheads="1"/>
          </p:cNvSpPr>
          <p:nvPr/>
        </p:nvSpPr>
        <p:spPr bwMode="auto">
          <a:xfrm>
            <a:off x="484188" y="617538"/>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10" name="Rectangle 1089"/>
          <p:cNvSpPr>
            <a:spLocks noChangeArrowheads="1"/>
          </p:cNvSpPr>
          <p:nvPr/>
        </p:nvSpPr>
        <p:spPr bwMode="auto">
          <a:xfrm>
            <a:off x="484188" y="61753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11" name="Freeform 1098"/>
          <p:cNvSpPr>
            <a:spLocks/>
          </p:cNvSpPr>
          <p:nvPr/>
        </p:nvSpPr>
        <p:spPr bwMode="auto">
          <a:xfrm>
            <a:off x="487363" y="617538"/>
            <a:ext cx="3175" cy="1587"/>
          </a:xfrm>
          <a:custGeom>
            <a:avLst/>
            <a:gdLst>
              <a:gd name="T0" fmla="*/ 0 w 2"/>
              <a:gd name="T1" fmla="*/ 0 h 1587"/>
              <a:gd name="T2" fmla="*/ 2 w 2"/>
              <a:gd name="T3" fmla="*/ 0 h 1587"/>
              <a:gd name="T4" fmla="*/ 2 w 2"/>
              <a:gd name="T5" fmla="*/ 0 h 1587"/>
              <a:gd name="T6" fmla="*/ 2 w 2"/>
              <a:gd name="T7" fmla="*/ 0 h 1587"/>
              <a:gd name="T8" fmla="*/ 0 w 2"/>
              <a:gd name="T9" fmla="*/ 0 h 1587"/>
              <a:gd name="T10" fmla="*/ 0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0 w 2"/>
              <a:gd name="T25" fmla="*/ 0 h 1587"/>
              <a:gd name="T26" fmla="*/ 0 w 2"/>
              <a:gd name="T27" fmla="*/ 0 h 1587"/>
              <a:gd name="T28" fmla="*/ 0 w 2"/>
              <a:gd name="T29" fmla="*/ 0 h 1587"/>
              <a:gd name="T30" fmla="*/ 0 w 2"/>
              <a:gd name="T31" fmla="*/ 0 h 1587"/>
              <a:gd name="T32" fmla="*/ 0 w 2"/>
              <a:gd name="T33" fmla="*/ 0 h 1587"/>
              <a:gd name="T34" fmla="*/ 2 w 2"/>
              <a:gd name="T35" fmla="*/ 0 h 1587"/>
              <a:gd name="T36" fmla="*/ 2 w 2"/>
              <a:gd name="T37" fmla="*/ 0 h 1587"/>
              <a:gd name="T38" fmla="*/ 2 w 2"/>
              <a:gd name="T39" fmla="*/ 0 h 1587"/>
              <a:gd name="T40" fmla="*/ 0 w 2"/>
              <a:gd name="T41" fmla="*/ 0 h 1587"/>
              <a:gd name="T42" fmla="*/ 0 w 2"/>
              <a:gd name="T43" fmla="*/ 0 h 1587"/>
              <a:gd name="T44" fmla="*/ 0 w 2"/>
              <a:gd name="T45" fmla="*/ 0 h 158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115"/>
          <p:cNvSpPr>
            <a:spLocks/>
          </p:cNvSpPr>
          <p:nvPr/>
        </p:nvSpPr>
        <p:spPr bwMode="auto">
          <a:xfrm>
            <a:off x="458788" y="473075"/>
            <a:ext cx="3175" cy="3175"/>
          </a:xfrm>
          <a:custGeom>
            <a:avLst/>
            <a:gdLst>
              <a:gd name="T0" fmla="*/ 0 w 2"/>
              <a:gd name="T1" fmla="*/ 2 h 2"/>
              <a:gd name="T2" fmla="*/ 0 w 2"/>
              <a:gd name="T3" fmla="*/ 2 h 2"/>
              <a:gd name="T4" fmla="*/ 0 w 2"/>
              <a:gd name="T5" fmla="*/ 2 h 2"/>
              <a:gd name="T6" fmla="*/ 0 w 2"/>
              <a:gd name="T7" fmla="*/ 2 h 2"/>
              <a:gd name="T8" fmla="*/ 0 w 2"/>
              <a:gd name="T9" fmla="*/ 2 h 2"/>
              <a:gd name="T10" fmla="*/ 0 w 2"/>
              <a:gd name="T11" fmla="*/ 2 h 2"/>
              <a:gd name="T12" fmla="*/ 2 w 2"/>
              <a:gd name="T13" fmla="*/ 2 h 2"/>
              <a:gd name="T14" fmla="*/ 2 w 2"/>
              <a:gd name="T15" fmla="*/ 2 h 2"/>
              <a:gd name="T16" fmla="*/ 2 w 2"/>
              <a:gd name="T17" fmla="*/ 0 h 2"/>
              <a:gd name="T18" fmla="*/ 0 w 2"/>
              <a:gd name="T19" fmla="*/ 2 h 2"/>
              <a:gd name="T20" fmla="*/ 0 w 2"/>
              <a:gd name="T21" fmla="*/ 2 h 2"/>
              <a:gd name="T22" fmla="*/ 0 w 2"/>
              <a:gd name="T23" fmla="*/ 2 h 2"/>
              <a:gd name="T24" fmla="*/ 0 w 2"/>
              <a:gd name="T25" fmla="*/ 2 h 2"/>
              <a:gd name="T26" fmla="*/ 0 w 2"/>
              <a:gd name="T27" fmla="*/ 2 h 2"/>
              <a:gd name="T28" fmla="*/ 2 w 2"/>
              <a:gd name="T29" fmla="*/ 2 h 2"/>
              <a:gd name="T30" fmla="*/ 2 w 2"/>
              <a:gd name="T31" fmla="*/ 2 h 2"/>
              <a:gd name="T32" fmla="*/ 2 w 2"/>
              <a:gd name="T33" fmla="*/ 2 h 2"/>
              <a:gd name="T34" fmla="*/ 2 w 2"/>
              <a:gd name="T35" fmla="*/ 2 h 2"/>
              <a:gd name="T36" fmla="*/ 2 w 2"/>
              <a:gd name="T37" fmla="*/ 2 h 2"/>
              <a:gd name="T38" fmla="*/ 2 w 2"/>
              <a:gd name="T39" fmla="*/ 2 h 2"/>
              <a:gd name="T40" fmla="*/ 0 w 2"/>
              <a:gd name="T41" fmla="*/ 2 h 2"/>
              <a:gd name="T42" fmla="*/ 0 w 2"/>
              <a:gd name="T43" fmla="*/ 2 h 2"/>
              <a:gd name="T44" fmla="*/ 0 w 2"/>
              <a:gd name="T45" fmla="*/ 2 h 2"/>
              <a:gd name="T46" fmla="*/ 0 w 2"/>
              <a:gd name="T47" fmla="*/ 2 h 2"/>
              <a:gd name="T48" fmla="*/ 0 w 2"/>
              <a:gd name="T49" fmla="*/ 2 h 2"/>
              <a:gd name="T50" fmla="*/ 0 w 2"/>
              <a:gd name="T51" fmla="*/ 2 h 2"/>
              <a:gd name="T52" fmla="*/ 0 w 2"/>
              <a:gd name="T53" fmla="*/ 2 h 2"/>
              <a:gd name="T54" fmla="*/ 2 w 2"/>
              <a:gd name="T55" fmla="*/ 2 h 2"/>
              <a:gd name="T56" fmla="*/ 0 w 2"/>
              <a:gd name="T57" fmla="*/ 2 h 2"/>
              <a:gd name="T58" fmla="*/ 2 w 2"/>
              <a:gd name="T59" fmla="*/ 2 h 2"/>
              <a:gd name="T60" fmla="*/ 2 w 2"/>
              <a:gd name="T61" fmla="*/ 2 h 2"/>
              <a:gd name="T62" fmla="*/ 2 w 2"/>
              <a:gd name="T63" fmla="*/ 2 h 2"/>
              <a:gd name="T64" fmla="*/ 0 w 2"/>
              <a:gd name="T65" fmla="*/ 2 h 2"/>
              <a:gd name="T66" fmla="*/ 0 w 2"/>
              <a:gd name="T67" fmla="*/ 2 h 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 h="2">
                <a:moveTo>
                  <a:pt x="0" y="2"/>
                </a:moveTo>
                <a:lnTo>
                  <a:pt x="0" y="2"/>
                </a:lnTo>
                <a:lnTo>
                  <a:pt x="2" y="2"/>
                </a:lnTo>
                <a:lnTo>
                  <a:pt x="2" y="0"/>
                </a:lnTo>
                <a:lnTo>
                  <a:pt x="0" y="2"/>
                </a:lnTo>
                <a:lnTo>
                  <a:pt x="2" y="2"/>
                </a:lnTo>
                <a:lnTo>
                  <a:pt x="0" y="2"/>
                </a:lnTo>
                <a:lnTo>
                  <a:pt x="2" y="2"/>
                </a:lnTo>
                <a:lnTo>
                  <a:pt x="0" y="2"/>
                </a:lnTo>
                <a:lnTo>
                  <a:pt x="2" y="2"/>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120"/>
          <p:cNvSpPr>
            <a:spLocks/>
          </p:cNvSpPr>
          <p:nvPr/>
        </p:nvSpPr>
        <p:spPr bwMode="auto">
          <a:xfrm>
            <a:off x="458788" y="463550"/>
            <a:ext cx="3175" cy="3175"/>
          </a:xfrm>
          <a:custGeom>
            <a:avLst/>
            <a:gdLst>
              <a:gd name="T0" fmla="*/ 0 w 2"/>
              <a:gd name="T1" fmla="*/ 0 h 2"/>
              <a:gd name="T2" fmla="*/ 0 w 2"/>
              <a:gd name="T3" fmla="*/ 2 h 2"/>
              <a:gd name="T4" fmla="*/ 0 w 2"/>
              <a:gd name="T5" fmla="*/ 2 h 2"/>
              <a:gd name="T6" fmla="*/ 0 w 2"/>
              <a:gd name="T7" fmla="*/ 2 h 2"/>
              <a:gd name="T8" fmla="*/ 2 w 2"/>
              <a:gd name="T9" fmla="*/ 2 h 2"/>
              <a:gd name="T10" fmla="*/ 2 w 2"/>
              <a:gd name="T11" fmla="*/ 0 h 2"/>
              <a:gd name="T12" fmla="*/ 2 w 2"/>
              <a:gd name="T13" fmla="*/ 0 h 2"/>
              <a:gd name="T14" fmla="*/ 2 w 2"/>
              <a:gd name="T15" fmla="*/ 0 h 2"/>
              <a:gd name="T16" fmla="*/ 0 w 2"/>
              <a:gd name="T17" fmla="*/ 0 h 2"/>
              <a:gd name="T18" fmla="*/ 0 w 2"/>
              <a:gd name="T19" fmla="*/ 2 h 2"/>
              <a:gd name="T20" fmla="*/ 0 w 2"/>
              <a:gd name="T21" fmla="*/ 2 h 2"/>
              <a:gd name="T22" fmla="*/ 2 w 2"/>
              <a:gd name="T23" fmla="*/ 0 h 2"/>
              <a:gd name="T24" fmla="*/ 2 w 2"/>
              <a:gd name="T25" fmla="*/ 0 h 2"/>
              <a:gd name="T26" fmla="*/ 2 w 2"/>
              <a:gd name="T27" fmla="*/ 0 h 2"/>
              <a:gd name="T28" fmla="*/ 2 w 2"/>
              <a:gd name="T29" fmla="*/ 2 h 2"/>
              <a:gd name="T30" fmla="*/ 0 w 2"/>
              <a:gd name="T31" fmla="*/ 2 h 2"/>
              <a:gd name="T32" fmla="*/ 0 w 2"/>
              <a:gd name="T33" fmla="*/ 2 h 2"/>
              <a:gd name="T34" fmla="*/ 0 w 2"/>
              <a:gd name="T35" fmla="*/ 2 h 2"/>
              <a:gd name="T36" fmla="*/ 0 w 2"/>
              <a:gd name="T37" fmla="*/ 2 h 2"/>
              <a:gd name="T38" fmla="*/ 0 w 2"/>
              <a:gd name="T39" fmla="*/ 2 h 2"/>
              <a:gd name="T40" fmla="*/ 0 w 2"/>
              <a:gd name="T41" fmla="*/ 2 h 2"/>
              <a:gd name="T42" fmla="*/ 0 w 2"/>
              <a:gd name="T43" fmla="*/ 2 h 2"/>
              <a:gd name="T44" fmla="*/ 0 w 2"/>
              <a:gd name="T45" fmla="*/ 2 h 2"/>
              <a:gd name="T46" fmla="*/ 2 w 2"/>
              <a:gd name="T47" fmla="*/ 2 h 2"/>
              <a:gd name="T48" fmla="*/ 0 w 2"/>
              <a:gd name="T49" fmla="*/ 2 h 2"/>
              <a:gd name="T50" fmla="*/ 0 w 2"/>
              <a:gd name="T51" fmla="*/ 2 h 2"/>
              <a:gd name="T52" fmla="*/ 2 w 2"/>
              <a:gd name="T53" fmla="*/ 2 h 2"/>
              <a:gd name="T54" fmla="*/ 2 w 2"/>
              <a:gd name="T55" fmla="*/ 2 h 2"/>
              <a:gd name="T56" fmla="*/ 2 w 2"/>
              <a:gd name="T57" fmla="*/ 0 h 2"/>
              <a:gd name="T58" fmla="*/ 0 w 2"/>
              <a:gd name="T59" fmla="*/ 0 h 2"/>
              <a:gd name="T60" fmla="*/ 0 w 2"/>
              <a:gd name="T61" fmla="*/ 0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0" y="0"/>
                </a:moveTo>
                <a:lnTo>
                  <a:pt x="0" y="2"/>
                </a:lnTo>
                <a:lnTo>
                  <a:pt x="2" y="2"/>
                </a:lnTo>
                <a:lnTo>
                  <a:pt x="2" y="0"/>
                </a:lnTo>
                <a:lnTo>
                  <a:pt x="0" y="0"/>
                </a:lnTo>
                <a:lnTo>
                  <a:pt x="0" y="2"/>
                </a:lnTo>
                <a:lnTo>
                  <a:pt x="2" y="0"/>
                </a:lnTo>
                <a:lnTo>
                  <a:pt x="2" y="2"/>
                </a:lnTo>
                <a:lnTo>
                  <a:pt x="0" y="2"/>
                </a:lnTo>
                <a:lnTo>
                  <a:pt x="2" y="2"/>
                </a:lnTo>
                <a:lnTo>
                  <a:pt x="0" y="2"/>
                </a:lnTo>
                <a:lnTo>
                  <a:pt x="2" y="2"/>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134"/>
          <p:cNvSpPr>
            <a:spLocks/>
          </p:cNvSpPr>
          <p:nvPr/>
        </p:nvSpPr>
        <p:spPr bwMode="auto">
          <a:xfrm>
            <a:off x="703263" y="514350"/>
            <a:ext cx="3175" cy="6350"/>
          </a:xfrm>
          <a:custGeom>
            <a:avLst/>
            <a:gdLst>
              <a:gd name="T0" fmla="*/ 2 w 2"/>
              <a:gd name="T1" fmla="*/ 4 h 4"/>
              <a:gd name="T2" fmla="*/ 2 w 2"/>
              <a:gd name="T3" fmla="*/ 4 h 4"/>
              <a:gd name="T4" fmla="*/ 2 w 2"/>
              <a:gd name="T5" fmla="*/ 4 h 4"/>
              <a:gd name="T6" fmla="*/ 2 w 2"/>
              <a:gd name="T7" fmla="*/ 2 h 4"/>
              <a:gd name="T8" fmla="*/ 2 w 2"/>
              <a:gd name="T9" fmla="*/ 0 h 4"/>
              <a:gd name="T10" fmla="*/ 2 w 2"/>
              <a:gd name="T11" fmla="*/ 0 h 4"/>
              <a:gd name="T12" fmla="*/ 2 w 2"/>
              <a:gd name="T13" fmla="*/ 0 h 4"/>
              <a:gd name="T14" fmla="*/ 0 w 2"/>
              <a:gd name="T15" fmla="*/ 2 h 4"/>
              <a:gd name="T16" fmla="*/ 2 w 2"/>
              <a:gd name="T17" fmla="*/ 4 h 4"/>
              <a:gd name="T18" fmla="*/ 2 w 2"/>
              <a:gd name="T19" fmla="*/ 2 h 4"/>
              <a:gd name="T20" fmla="*/ 2 w 2"/>
              <a:gd name="T21" fmla="*/ 2 h 4"/>
              <a:gd name="T22" fmla="*/ 2 w 2"/>
              <a:gd name="T23" fmla="*/ 0 h 4"/>
              <a:gd name="T24" fmla="*/ 2 w 2"/>
              <a:gd name="T25" fmla="*/ 2 h 4"/>
              <a:gd name="T26" fmla="*/ 2 w 2"/>
              <a:gd name="T27" fmla="*/ 2 h 4"/>
              <a:gd name="T28" fmla="*/ 2 w 2"/>
              <a:gd name="T29" fmla="*/ 2 h 4"/>
              <a:gd name="T30" fmla="*/ 2 w 2"/>
              <a:gd name="T31" fmla="*/ 2 h 4"/>
              <a:gd name="T32" fmla="*/ 2 w 2"/>
              <a:gd name="T33" fmla="*/ 2 h 4"/>
              <a:gd name="T34" fmla="*/ 2 w 2"/>
              <a:gd name="T35" fmla="*/ 2 h 4"/>
              <a:gd name="T36" fmla="*/ 2 w 2"/>
              <a:gd name="T37" fmla="*/ 2 h 4"/>
              <a:gd name="T38" fmla="*/ 2 w 2"/>
              <a:gd name="T39" fmla="*/ 2 h 4"/>
              <a:gd name="T40" fmla="*/ 2 w 2"/>
              <a:gd name="T41" fmla="*/ 2 h 4"/>
              <a:gd name="T42" fmla="*/ 2 w 2"/>
              <a:gd name="T43" fmla="*/ 2 h 4"/>
              <a:gd name="T44" fmla="*/ 2 w 2"/>
              <a:gd name="T45" fmla="*/ 2 h 4"/>
              <a:gd name="T46" fmla="*/ 2 w 2"/>
              <a:gd name="T47" fmla="*/ 2 h 4"/>
              <a:gd name="T48" fmla="*/ 2 w 2"/>
              <a:gd name="T49" fmla="*/ 2 h 4"/>
              <a:gd name="T50" fmla="*/ 2 w 2"/>
              <a:gd name="T51" fmla="*/ 2 h 4"/>
              <a:gd name="T52" fmla="*/ 0 w 2"/>
              <a:gd name="T53" fmla="*/ 2 h 4"/>
              <a:gd name="T54" fmla="*/ 2 w 2"/>
              <a:gd name="T55" fmla="*/ 4 h 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 h="4">
                <a:moveTo>
                  <a:pt x="2" y="4"/>
                </a:moveTo>
                <a:lnTo>
                  <a:pt x="2" y="4"/>
                </a:lnTo>
                <a:lnTo>
                  <a:pt x="2" y="2"/>
                </a:lnTo>
                <a:lnTo>
                  <a:pt x="2" y="0"/>
                </a:lnTo>
                <a:lnTo>
                  <a:pt x="0" y="2"/>
                </a:lnTo>
                <a:lnTo>
                  <a:pt x="2" y="4"/>
                </a:lnTo>
                <a:lnTo>
                  <a:pt x="2" y="2"/>
                </a:lnTo>
                <a:lnTo>
                  <a:pt x="2" y="0"/>
                </a:lnTo>
                <a:lnTo>
                  <a:pt x="2" y="2"/>
                </a:lnTo>
                <a:lnTo>
                  <a:pt x="0" y="2"/>
                </a:lnTo>
                <a:lnTo>
                  <a:pt x="2"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1141"/>
          <p:cNvSpPr>
            <a:spLocks/>
          </p:cNvSpPr>
          <p:nvPr/>
        </p:nvSpPr>
        <p:spPr bwMode="auto">
          <a:xfrm>
            <a:off x="706438" y="479425"/>
            <a:ext cx="1587" cy="6350"/>
          </a:xfrm>
          <a:custGeom>
            <a:avLst/>
            <a:gdLst>
              <a:gd name="T0" fmla="*/ 0 w 1587"/>
              <a:gd name="T1" fmla="*/ 4 h 4"/>
              <a:gd name="T2" fmla="*/ 0 w 1587"/>
              <a:gd name="T3" fmla="*/ 2 h 4"/>
              <a:gd name="T4" fmla="*/ 0 w 1587"/>
              <a:gd name="T5" fmla="*/ 0 h 4"/>
              <a:gd name="T6" fmla="*/ 0 w 1587"/>
              <a:gd name="T7" fmla="*/ 0 h 4"/>
              <a:gd name="T8" fmla="*/ 0 w 1587"/>
              <a:gd name="T9" fmla="*/ 2 h 4"/>
              <a:gd name="T10" fmla="*/ 0 w 1587"/>
              <a:gd name="T11" fmla="*/ 2 h 4"/>
              <a:gd name="T12" fmla="*/ 0 w 1587"/>
              <a:gd name="T13" fmla="*/ 4 h 4"/>
              <a:gd name="T14" fmla="*/ 0 w 1587"/>
              <a:gd name="T15" fmla="*/ 2 h 4"/>
              <a:gd name="T16" fmla="*/ 0 w 1587"/>
              <a:gd name="T17" fmla="*/ 2 h 4"/>
              <a:gd name="T18" fmla="*/ 0 w 1587"/>
              <a:gd name="T19" fmla="*/ 2 h 4"/>
              <a:gd name="T20" fmla="*/ 0 w 1587"/>
              <a:gd name="T21" fmla="*/ 2 h 4"/>
              <a:gd name="T22" fmla="*/ 0 w 1587"/>
              <a:gd name="T23" fmla="*/ 2 h 4"/>
              <a:gd name="T24" fmla="*/ 0 w 1587"/>
              <a:gd name="T25" fmla="*/ 2 h 4"/>
              <a:gd name="T26" fmla="*/ 0 w 1587"/>
              <a:gd name="T27" fmla="*/ 2 h 4"/>
              <a:gd name="T28" fmla="*/ 0 w 1587"/>
              <a:gd name="T29" fmla="*/ 4 h 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587" h="4">
                <a:moveTo>
                  <a:pt x="0" y="4"/>
                </a:moveTo>
                <a:lnTo>
                  <a:pt x="0" y="2"/>
                </a:lnTo>
                <a:lnTo>
                  <a:pt x="0" y="0"/>
                </a:lnTo>
                <a:lnTo>
                  <a:pt x="0" y="2"/>
                </a:lnTo>
                <a:lnTo>
                  <a:pt x="0" y="4"/>
                </a:lnTo>
                <a:lnTo>
                  <a:pt x="0" y="2"/>
                </a:lnTo>
                <a:lnTo>
                  <a:pt x="0"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1148"/>
          <p:cNvSpPr>
            <a:spLocks/>
          </p:cNvSpPr>
          <p:nvPr/>
        </p:nvSpPr>
        <p:spPr bwMode="auto">
          <a:xfrm>
            <a:off x="693738" y="460375"/>
            <a:ext cx="3175" cy="3175"/>
          </a:xfrm>
          <a:custGeom>
            <a:avLst/>
            <a:gdLst>
              <a:gd name="T0" fmla="*/ 2 w 2"/>
              <a:gd name="T1" fmla="*/ 2 h 2"/>
              <a:gd name="T2" fmla="*/ 2 w 2"/>
              <a:gd name="T3" fmla="*/ 0 h 2"/>
              <a:gd name="T4" fmla="*/ 2 w 2"/>
              <a:gd name="T5" fmla="*/ 0 h 2"/>
              <a:gd name="T6" fmla="*/ 2 w 2"/>
              <a:gd name="T7" fmla="*/ 0 h 2"/>
              <a:gd name="T8" fmla="*/ 2 w 2"/>
              <a:gd name="T9" fmla="*/ 0 h 2"/>
              <a:gd name="T10" fmla="*/ 0 w 2"/>
              <a:gd name="T11" fmla="*/ 0 h 2"/>
              <a:gd name="T12" fmla="*/ 0 w 2"/>
              <a:gd name="T13" fmla="*/ 0 h 2"/>
              <a:gd name="T14" fmla="*/ 0 w 2"/>
              <a:gd name="T15" fmla="*/ 2 h 2"/>
              <a:gd name="T16" fmla="*/ 0 w 2"/>
              <a:gd name="T17" fmla="*/ 2 h 2"/>
              <a:gd name="T18" fmla="*/ 0 w 2"/>
              <a:gd name="T19" fmla="*/ 2 h 2"/>
              <a:gd name="T20" fmla="*/ 2 w 2"/>
              <a:gd name="T21" fmla="*/ 2 h 2"/>
              <a:gd name="T22" fmla="*/ 2 w 2"/>
              <a:gd name="T23" fmla="*/ 2 h 2"/>
              <a:gd name="T24" fmla="*/ 2 w 2"/>
              <a:gd name="T25" fmla="*/ 0 h 2"/>
              <a:gd name="T26" fmla="*/ 2 w 2"/>
              <a:gd name="T27" fmla="*/ 0 h 2"/>
              <a:gd name="T28" fmla="*/ 2 w 2"/>
              <a:gd name="T29" fmla="*/ 0 h 2"/>
              <a:gd name="T30" fmla="*/ 0 w 2"/>
              <a:gd name="T31" fmla="*/ 2 h 2"/>
              <a:gd name="T32" fmla="*/ 2 w 2"/>
              <a:gd name="T33" fmla="*/ 2 h 2"/>
              <a:gd name="T34" fmla="*/ 2 w 2"/>
              <a:gd name="T35" fmla="*/ 0 h 2"/>
              <a:gd name="T36" fmla="*/ 0 w 2"/>
              <a:gd name="T37" fmla="*/ 2 h 2"/>
              <a:gd name="T38" fmla="*/ 2 w 2"/>
              <a:gd name="T39" fmla="*/ 2 h 2"/>
              <a:gd name="T40" fmla="*/ 0 w 2"/>
              <a:gd name="T41" fmla="*/ 2 h 2"/>
              <a:gd name="T42" fmla="*/ 0 w 2"/>
              <a:gd name="T43" fmla="*/ 2 h 2"/>
              <a:gd name="T44" fmla="*/ 0 w 2"/>
              <a:gd name="T45" fmla="*/ 2 h 2"/>
              <a:gd name="T46" fmla="*/ 0 w 2"/>
              <a:gd name="T47" fmla="*/ 2 h 2"/>
              <a:gd name="T48" fmla="*/ 0 w 2"/>
              <a:gd name="T49" fmla="*/ 2 h 2"/>
              <a:gd name="T50" fmla="*/ 0 w 2"/>
              <a:gd name="T51" fmla="*/ 2 h 2"/>
              <a:gd name="T52" fmla="*/ 0 w 2"/>
              <a:gd name="T53" fmla="*/ 2 h 2"/>
              <a:gd name="T54" fmla="*/ 0 w 2"/>
              <a:gd name="T55" fmla="*/ 2 h 2"/>
              <a:gd name="T56" fmla="*/ 0 w 2"/>
              <a:gd name="T57" fmla="*/ 2 h 2"/>
              <a:gd name="T58" fmla="*/ 2 w 2"/>
              <a:gd name="T59" fmla="*/ 2 h 2"/>
              <a:gd name="T60" fmla="*/ 2 w 2"/>
              <a:gd name="T61" fmla="*/ 2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2" y="2"/>
                </a:moveTo>
                <a:lnTo>
                  <a:pt x="2" y="0"/>
                </a:lnTo>
                <a:lnTo>
                  <a:pt x="0" y="0"/>
                </a:lnTo>
                <a:lnTo>
                  <a:pt x="0" y="2"/>
                </a:lnTo>
                <a:lnTo>
                  <a:pt x="2" y="2"/>
                </a:lnTo>
                <a:lnTo>
                  <a:pt x="2" y="0"/>
                </a:lnTo>
                <a:lnTo>
                  <a:pt x="0" y="2"/>
                </a:lnTo>
                <a:lnTo>
                  <a:pt x="2" y="2"/>
                </a:lnTo>
                <a:lnTo>
                  <a:pt x="2" y="0"/>
                </a:lnTo>
                <a:lnTo>
                  <a:pt x="0" y="2"/>
                </a:lnTo>
                <a:lnTo>
                  <a:pt x="2" y="2"/>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 name="Freeform 1150"/>
          <p:cNvSpPr>
            <a:spLocks/>
          </p:cNvSpPr>
          <p:nvPr/>
        </p:nvSpPr>
        <p:spPr bwMode="auto">
          <a:xfrm>
            <a:off x="684213" y="447675"/>
            <a:ext cx="1587" cy="3175"/>
          </a:xfrm>
          <a:custGeom>
            <a:avLst/>
            <a:gdLst>
              <a:gd name="T0" fmla="*/ 0 w 1587"/>
              <a:gd name="T1" fmla="*/ 2 h 2"/>
              <a:gd name="T2" fmla="*/ 0 w 1587"/>
              <a:gd name="T3" fmla="*/ 0 h 2"/>
              <a:gd name="T4" fmla="*/ 0 w 1587"/>
              <a:gd name="T5" fmla="*/ 2 h 2"/>
              <a:gd name="T6" fmla="*/ 0 60000 65536"/>
              <a:gd name="T7" fmla="*/ 0 60000 65536"/>
              <a:gd name="T8" fmla="*/ 0 60000 65536"/>
            </a:gdLst>
            <a:ahLst/>
            <a:cxnLst>
              <a:cxn ang="T6">
                <a:pos x="T0" y="T1"/>
              </a:cxn>
              <a:cxn ang="T7">
                <a:pos x="T2" y="T3"/>
              </a:cxn>
              <a:cxn ang="T8">
                <a:pos x="T4" y="T5"/>
              </a:cxn>
            </a:cxnLst>
            <a:rect l="0" t="0" r="r" b="b"/>
            <a:pathLst>
              <a:path w="1587" h="2">
                <a:moveTo>
                  <a:pt x="0" y="2"/>
                </a:move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8" name="Freeform 1152"/>
          <p:cNvSpPr>
            <a:spLocks/>
          </p:cNvSpPr>
          <p:nvPr/>
        </p:nvSpPr>
        <p:spPr bwMode="auto">
          <a:xfrm>
            <a:off x="684213" y="447675"/>
            <a:ext cx="3175" cy="3175"/>
          </a:xfrm>
          <a:custGeom>
            <a:avLst/>
            <a:gdLst>
              <a:gd name="T0" fmla="*/ 2 w 2"/>
              <a:gd name="T1" fmla="*/ 0 h 2"/>
              <a:gd name="T2" fmla="*/ 0 w 2"/>
              <a:gd name="T3" fmla="*/ 0 h 2"/>
              <a:gd name="T4" fmla="*/ 0 w 2"/>
              <a:gd name="T5" fmla="*/ 0 h 2"/>
              <a:gd name="T6" fmla="*/ 0 w 2"/>
              <a:gd name="T7" fmla="*/ 0 h 2"/>
              <a:gd name="T8" fmla="*/ 0 w 2"/>
              <a:gd name="T9" fmla="*/ 2 h 2"/>
              <a:gd name="T10" fmla="*/ 2 w 2"/>
              <a:gd name="T11" fmla="*/ 2 h 2"/>
              <a:gd name="T12" fmla="*/ 2 w 2"/>
              <a:gd name="T13" fmla="*/ 0 h 2"/>
              <a:gd name="T14" fmla="*/ 0 w 2"/>
              <a:gd name="T15" fmla="*/ 0 h 2"/>
              <a:gd name="T16" fmla="*/ 0 w 2"/>
              <a:gd name="T17" fmla="*/ 0 h 2"/>
              <a:gd name="T18" fmla="*/ 0 w 2"/>
              <a:gd name="T19" fmla="*/ 0 h 2"/>
              <a:gd name="T20" fmla="*/ 0 w 2"/>
              <a:gd name="T21" fmla="*/ 2 h 2"/>
              <a:gd name="T22" fmla="*/ 2 w 2"/>
              <a:gd name="T23" fmla="*/ 2 h 2"/>
              <a:gd name="T24" fmla="*/ 2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0" y="0"/>
                </a:lnTo>
                <a:lnTo>
                  <a:pt x="0" y="2"/>
                </a:lnTo>
                <a:lnTo>
                  <a:pt x="2" y="2"/>
                </a:lnTo>
                <a:lnTo>
                  <a:pt x="2" y="0"/>
                </a:lnTo>
                <a:lnTo>
                  <a:pt x="0" y="0"/>
                </a:lnTo>
                <a:lnTo>
                  <a:pt x="0" y="2"/>
                </a:lnTo>
                <a:lnTo>
                  <a:pt x="2"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9" name="Freeform 1154"/>
          <p:cNvSpPr>
            <a:spLocks/>
          </p:cNvSpPr>
          <p:nvPr/>
        </p:nvSpPr>
        <p:spPr bwMode="auto">
          <a:xfrm>
            <a:off x="665163" y="434975"/>
            <a:ext cx="3175" cy="1588"/>
          </a:xfrm>
          <a:custGeom>
            <a:avLst/>
            <a:gdLst>
              <a:gd name="T0" fmla="*/ 2 w 2"/>
              <a:gd name="T1" fmla="*/ 0 h 1588"/>
              <a:gd name="T2" fmla="*/ 0 w 2"/>
              <a:gd name="T3" fmla="*/ 0 h 1588"/>
              <a:gd name="T4" fmla="*/ 2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 name="Freeform 1156"/>
          <p:cNvSpPr>
            <a:spLocks/>
          </p:cNvSpPr>
          <p:nvPr/>
        </p:nvSpPr>
        <p:spPr bwMode="auto">
          <a:xfrm>
            <a:off x="665163" y="431800"/>
            <a:ext cx="3175" cy="3175"/>
          </a:xfrm>
          <a:custGeom>
            <a:avLst/>
            <a:gdLst>
              <a:gd name="T0" fmla="*/ 2 w 2"/>
              <a:gd name="T1" fmla="*/ 2 h 2"/>
              <a:gd name="T2" fmla="*/ 0 w 2"/>
              <a:gd name="T3" fmla="*/ 0 h 2"/>
              <a:gd name="T4" fmla="*/ 0 w 2"/>
              <a:gd name="T5" fmla="*/ 0 h 2"/>
              <a:gd name="T6" fmla="*/ 0 w 2"/>
              <a:gd name="T7" fmla="*/ 2 h 2"/>
              <a:gd name="T8" fmla="*/ 2 w 2"/>
              <a:gd name="T9" fmla="*/ 2 h 2"/>
              <a:gd name="T10" fmla="*/ 2 w 2"/>
              <a:gd name="T11" fmla="*/ 2 h 2"/>
              <a:gd name="T12" fmla="*/ 2 w 2"/>
              <a:gd name="T13" fmla="*/ 2 h 2"/>
              <a:gd name="T14" fmla="*/ 0 w 2"/>
              <a:gd name="T15" fmla="*/ 0 h 2"/>
              <a:gd name="T16" fmla="*/ 0 w 2"/>
              <a:gd name="T17" fmla="*/ 0 h 2"/>
              <a:gd name="T18" fmla="*/ 0 w 2"/>
              <a:gd name="T19" fmla="*/ 2 h 2"/>
              <a:gd name="T20" fmla="*/ 2 w 2"/>
              <a:gd name="T21" fmla="*/ 2 h 2"/>
              <a:gd name="T22" fmla="*/ 2 w 2"/>
              <a:gd name="T23" fmla="*/ 2 h 2"/>
              <a:gd name="T24" fmla="*/ 2 w 2"/>
              <a:gd name="T25" fmla="*/ 2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2"/>
                </a:moveTo>
                <a:lnTo>
                  <a:pt x="0" y="0"/>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 name="Freeform 1163"/>
          <p:cNvSpPr>
            <a:spLocks/>
          </p:cNvSpPr>
          <p:nvPr/>
        </p:nvSpPr>
        <p:spPr bwMode="auto">
          <a:xfrm>
            <a:off x="611188" y="415925"/>
            <a:ext cx="6350" cy="3175"/>
          </a:xfrm>
          <a:custGeom>
            <a:avLst/>
            <a:gdLst>
              <a:gd name="T0" fmla="*/ 2 w 4"/>
              <a:gd name="T1" fmla="*/ 2 h 2"/>
              <a:gd name="T2" fmla="*/ 2 w 4"/>
              <a:gd name="T3" fmla="*/ 2 h 2"/>
              <a:gd name="T4" fmla="*/ 4 w 4"/>
              <a:gd name="T5" fmla="*/ 2 h 2"/>
              <a:gd name="T6" fmla="*/ 4 w 4"/>
              <a:gd name="T7" fmla="*/ 0 h 2"/>
              <a:gd name="T8" fmla="*/ 4 w 4"/>
              <a:gd name="T9" fmla="*/ 0 h 2"/>
              <a:gd name="T10" fmla="*/ 2 w 4"/>
              <a:gd name="T11" fmla="*/ 0 h 2"/>
              <a:gd name="T12" fmla="*/ 2 w 4"/>
              <a:gd name="T13" fmla="*/ 0 h 2"/>
              <a:gd name="T14" fmla="*/ 0 w 4"/>
              <a:gd name="T15" fmla="*/ 2 h 2"/>
              <a:gd name="T16" fmla="*/ 2 w 4"/>
              <a:gd name="T17" fmla="*/ 2 h 2"/>
              <a:gd name="T18" fmla="*/ 2 w 4"/>
              <a:gd name="T19" fmla="*/ 0 h 2"/>
              <a:gd name="T20" fmla="*/ 4 w 4"/>
              <a:gd name="T21" fmla="*/ 2 h 2"/>
              <a:gd name="T22" fmla="*/ 4 w 4"/>
              <a:gd name="T23" fmla="*/ 0 h 2"/>
              <a:gd name="T24" fmla="*/ 4 w 4"/>
              <a:gd name="T25" fmla="*/ 0 h 2"/>
              <a:gd name="T26" fmla="*/ 2 w 4"/>
              <a:gd name="T27" fmla="*/ 0 h 2"/>
              <a:gd name="T28" fmla="*/ 2 w 4"/>
              <a:gd name="T29" fmla="*/ 0 h 2"/>
              <a:gd name="T30" fmla="*/ 0 w 4"/>
              <a:gd name="T31" fmla="*/ 0 h 2"/>
              <a:gd name="T32" fmla="*/ 2 w 4"/>
              <a:gd name="T33" fmla="*/ 2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 h="2">
                <a:moveTo>
                  <a:pt x="2" y="2"/>
                </a:moveTo>
                <a:lnTo>
                  <a:pt x="2" y="2"/>
                </a:lnTo>
                <a:lnTo>
                  <a:pt x="4" y="2"/>
                </a:lnTo>
                <a:lnTo>
                  <a:pt x="4" y="0"/>
                </a:lnTo>
                <a:lnTo>
                  <a:pt x="2" y="0"/>
                </a:lnTo>
                <a:lnTo>
                  <a:pt x="0" y="2"/>
                </a:lnTo>
                <a:lnTo>
                  <a:pt x="2" y="2"/>
                </a:lnTo>
                <a:lnTo>
                  <a:pt x="2" y="0"/>
                </a:lnTo>
                <a:lnTo>
                  <a:pt x="4" y="2"/>
                </a:lnTo>
                <a:lnTo>
                  <a:pt x="4" y="0"/>
                </a:lnTo>
                <a:lnTo>
                  <a:pt x="2" y="0"/>
                </a:lnTo>
                <a:lnTo>
                  <a:pt x="0" y="0"/>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 name="Freeform 1172"/>
          <p:cNvSpPr>
            <a:spLocks/>
          </p:cNvSpPr>
          <p:nvPr/>
        </p:nvSpPr>
        <p:spPr bwMode="auto">
          <a:xfrm>
            <a:off x="582613" y="476250"/>
            <a:ext cx="3175" cy="3175"/>
          </a:xfrm>
          <a:custGeom>
            <a:avLst/>
            <a:gdLst>
              <a:gd name="T0" fmla="*/ 0 w 2"/>
              <a:gd name="T1" fmla="*/ 2 h 2"/>
              <a:gd name="T2" fmla="*/ 0 w 2"/>
              <a:gd name="T3" fmla="*/ 2 h 2"/>
              <a:gd name="T4" fmla="*/ 2 w 2"/>
              <a:gd name="T5" fmla="*/ 2 h 2"/>
              <a:gd name="T6" fmla="*/ 0 w 2"/>
              <a:gd name="T7" fmla="*/ 0 h 2"/>
              <a:gd name="T8" fmla="*/ 0 w 2"/>
              <a:gd name="T9" fmla="*/ 0 h 2"/>
              <a:gd name="T10" fmla="*/ 0 w 2"/>
              <a:gd name="T11" fmla="*/ 0 h 2"/>
              <a:gd name="T12" fmla="*/ 0 w 2"/>
              <a:gd name="T13" fmla="*/ 2 h 2"/>
              <a:gd name="T14" fmla="*/ 0 w 2"/>
              <a:gd name="T15" fmla="*/ 2 h 2"/>
              <a:gd name="T16" fmla="*/ 0 w 2"/>
              <a:gd name="T17" fmla="*/ 2 h 2"/>
              <a:gd name="T18" fmla="*/ 0 w 2"/>
              <a:gd name="T19" fmla="*/ 2 h 2"/>
              <a:gd name="T20" fmla="*/ 0 w 2"/>
              <a:gd name="T21" fmla="*/ 2 h 2"/>
              <a:gd name="T22" fmla="*/ 0 w 2"/>
              <a:gd name="T23" fmla="*/ 2 h 2"/>
              <a:gd name="T24" fmla="*/ 0 w 2"/>
              <a:gd name="T25" fmla="*/ 2 h 2"/>
              <a:gd name="T26" fmla="*/ 0 w 2"/>
              <a:gd name="T27" fmla="*/ 2 h 2"/>
              <a:gd name="T28" fmla="*/ 0 w 2"/>
              <a:gd name="T29" fmla="*/ 2 h 2"/>
              <a:gd name="T30" fmla="*/ 0 w 2"/>
              <a:gd name="T31" fmla="*/ 2 h 2"/>
              <a:gd name="T32" fmla="*/ 0 w 2"/>
              <a:gd name="T33" fmla="*/ 2 h 2"/>
              <a:gd name="T34" fmla="*/ 0 w 2"/>
              <a:gd name="T35" fmla="*/ 2 h 2"/>
              <a:gd name="T36" fmla="*/ 0 w 2"/>
              <a:gd name="T37" fmla="*/ 2 h 2"/>
              <a:gd name="T38" fmla="*/ 0 w 2"/>
              <a:gd name="T39" fmla="*/ 2 h 2"/>
              <a:gd name="T40" fmla="*/ 0 w 2"/>
              <a:gd name="T41" fmla="*/ 2 h 2"/>
              <a:gd name="T42" fmla="*/ 0 w 2"/>
              <a:gd name="T43" fmla="*/ 2 h 2"/>
              <a:gd name="T44" fmla="*/ 0 w 2"/>
              <a:gd name="T45" fmla="*/ 2 h 2"/>
              <a:gd name="T46" fmla="*/ 0 w 2"/>
              <a:gd name="T47" fmla="*/ 2 h 2"/>
              <a:gd name="T48" fmla="*/ 0 w 2"/>
              <a:gd name="T49" fmla="*/ 2 h 2"/>
              <a:gd name="T50" fmla="*/ 0 w 2"/>
              <a:gd name="T51" fmla="*/ 2 h 2"/>
              <a:gd name="T52" fmla="*/ 0 w 2"/>
              <a:gd name="T53" fmla="*/ 2 h 2"/>
              <a:gd name="T54" fmla="*/ 0 w 2"/>
              <a:gd name="T55" fmla="*/ 2 h 2"/>
              <a:gd name="T56" fmla="*/ 0 w 2"/>
              <a:gd name="T57" fmla="*/ 2 h 2"/>
              <a:gd name="T58" fmla="*/ 0 w 2"/>
              <a:gd name="T59" fmla="*/ 2 h 2"/>
              <a:gd name="T60" fmla="*/ 0 w 2"/>
              <a:gd name="T61" fmla="*/ 2 h 2"/>
              <a:gd name="T62" fmla="*/ 0 w 2"/>
              <a:gd name="T63" fmla="*/ 2 h 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2">
                <a:moveTo>
                  <a:pt x="0" y="2"/>
                </a:moveTo>
                <a:lnTo>
                  <a:pt x="0" y="2"/>
                </a:ln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 name="Freeform 1177"/>
          <p:cNvSpPr>
            <a:spLocks/>
          </p:cNvSpPr>
          <p:nvPr/>
        </p:nvSpPr>
        <p:spPr bwMode="auto">
          <a:xfrm>
            <a:off x="557213" y="534988"/>
            <a:ext cx="3175" cy="3175"/>
          </a:xfrm>
          <a:custGeom>
            <a:avLst/>
            <a:gdLst>
              <a:gd name="T0" fmla="*/ 0 w 2"/>
              <a:gd name="T1" fmla="*/ 2 h 2"/>
              <a:gd name="T2" fmla="*/ 2 w 2"/>
              <a:gd name="T3" fmla="*/ 2 h 2"/>
              <a:gd name="T4" fmla="*/ 2 w 2"/>
              <a:gd name="T5" fmla="*/ 2 h 2"/>
              <a:gd name="T6" fmla="*/ 2 w 2"/>
              <a:gd name="T7" fmla="*/ 0 h 2"/>
              <a:gd name="T8" fmla="*/ 2 w 2"/>
              <a:gd name="T9" fmla="*/ 0 h 2"/>
              <a:gd name="T10" fmla="*/ 2 w 2"/>
              <a:gd name="T11" fmla="*/ 0 h 2"/>
              <a:gd name="T12" fmla="*/ 0 w 2"/>
              <a:gd name="T13" fmla="*/ 0 h 2"/>
              <a:gd name="T14" fmla="*/ 0 w 2"/>
              <a:gd name="T15" fmla="*/ 0 h 2"/>
              <a:gd name="T16" fmla="*/ 0 w 2"/>
              <a:gd name="T17" fmla="*/ 0 h 2"/>
              <a:gd name="T18" fmla="*/ 0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2 h 2"/>
              <a:gd name="T40" fmla="*/ 0 w 2"/>
              <a:gd name="T41" fmla="*/ 2 h 2"/>
              <a:gd name="T42" fmla="*/ 2 w 2"/>
              <a:gd name="T43" fmla="*/ 2 h 2"/>
              <a:gd name="T44" fmla="*/ 2 w 2"/>
              <a:gd name="T45" fmla="*/ 0 h 2"/>
              <a:gd name="T46" fmla="*/ 2 w 2"/>
              <a:gd name="T47" fmla="*/ 0 h 2"/>
              <a:gd name="T48" fmla="*/ 2 w 2"/>
              <a:gd name="T49" fmla="*/ 0 h 2"/>
              <a:gd name="T50" fmla="*/ 2 w 2"/>
              <a:gd name="T51" fmla="*/ 0 h 2"/>
              <a:gd name="T52" fmla="*/ 2 w 2"/>
              <a:gd name="T53" fmla="*/ 0 h 2"/>
              <a:gd name="T54" fmla="*/ 2 w 2"/>
              <a:gd name="T55" fmla="*/ 0 h 2"/>
              <a:gd name="T56" fmla="*/ 2 w 2"/>
              <a:gd name="T57" fmla="*/ 0 h 2"/>
              <a:gd name="T58" fmla="*/ 2 w 2"/>
              <a:gd name="T59" fmla="*/ 0 h 2"/>
              <a:gd name="T60" fmla="*/ 2 w 2"/>
              <a:gd name="T61" fmla="*/ 0 h 2"/>
              <a:gd name="T62" fmla="*/ 2 w 2"/>
              <a:gd name="T63" fmla="*/ 0 h 2"/>
              <a:gd name="T64" fmla="*/ 2 w 2"/>
              <a:gd name="T65" fmla="*/ 0 h 2"/>
              <a:gd name="T66" fmla="*/ 2 w 2"/>
              <a:gd name="T67" fmla="*/ 2 h 2"/>
              <a:gd name="T68" fmla="*/ 2 w 2"/>
              <a:gd name="T69" fmla="*/ 0 h 2"/>
              <a:gd name="T70" fmla="*/ 2 w 2"/>
              <a:gd name="T71" fmla="*/ 0 h 2"/>
              <a:gd name="T72" fmla="*/ 0 w 2"/>
              <a:gd name="T73" fmla="*/ 0 h 2"/>
              <a:gd name="T74" fmla="*/ 0 w 2"/>
              <a:gd name="T75" fmla="*/ 0 h 2"/>
              <a:gd name="T76" fmla="*/ 0 w 2"/>
              <a:gd name="T77" fmla="*/ 2 h 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 h="2">
                <a:moveTo>
                  <a:pt x="0" y="2"/>
                </a:moveTo>
                <a:lnTo>
                  <a:pt x="2" y="2"/>
                </a:lnTo>
                <a:lnTo>
                  <a:pt x="2" y="0"/>
                </a:lnTo>
                <a:lnTo>
                  <a:pt x="0" y="0"/>
                </a:lnTo>
                <a:lnTo>
                  <a:pt x="0" y="2"/>
                </a:lnTo>
                <a:lnTo>
                  <a:pt x="2" y="2"/>
                </a:lnTo>
                <a:lnTo>
                  <a:pt x="2" y="0"/>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4" name="Freeform 1180"/>
          <p:cNvSpPr>
            <a:spLocks/>
          </p:cNvSpPr>
          <p:nvPr/>
        </p:nvSpPr>
        <p:spPr bwMode="auto">
          <a:xfrm>
            <a:off x="560388" y="530225"/>
            <a:ext cx="3175" cy="4763"/>
          </a:xfrm>
          <a:custGeom>
            <a:avLst/>
            <a:gdLst>
              <a:gd name="T0" fmla="*/ 0 w 2"/>
              <a:gd name="T1" fmla="*/ 3 h 3"/>
              <a:gd name="T2" fmla="*/ 0 w 2"/>
              <a:gd name="T3" fmla="*/ 3 h 3"/>
              <a:gd name="T4" fmla="*/ 2 w 2"/>
              <a:gd name="T5" fmla="*/ 3 h 3"/>
              <a:gd name="T6" fmla="*/ 2 w 2"/>
              <a:gd name="T7" fmla="*/ 3 h 3"/>
              <a:gd name="T8" fmla="*/ 0 w 2"/>
              <a:gd name="T9" fmla="*/ 0 h 3"/>
              <a:gd name="T10" fmla="*/ 0 w 2"/>
              <a:gd name="T11" fmla="*/ 0 h 3"/>
              <a:gd name="T12" fmla="*/ 0 w 2"/>
              <a:gd name="T13" fmla="*/ 0 h 3"/>
              <a:gd name="T14" fmla="*/ 0 w 2"/>
              <a:gd name="T15" fmla="*/ 3 h 3"/>
              <a:gd name="T16" fmla="*/ 0 w 2"/>
              <a:gd name="T17" fmla="*/ 3 h 3"/>
              <a:gd name="T18" fmla="*/ 0 w 2"/>
              <a:gd name="T19" fmla="*/ 3 h 3"/>
              <a:gd name="T20" fmla="*/ 0 w 2"/>
              <a:gd name="T21" fmla="*/ 3 h 3"/>
              <a:gd name="T22" fmla="*/ 0 w 2"/>
              <a:gd name="T23" fmla="*/ 0 h 3"/>
              <a:gd name="T24" fmla="*/ 0 w 2"/>
              <a:gd name="T25" fmla="*/ 3 h 3"/>
              <a:gd name="T26" fmla="*/ 0 w 2"/>
              <a:gd name="T27" fmla="*/ 3 h 3"/>
              <a:gd name="T28" fmla="*/ 0 w 2"/>
              <a:gd name="T29" fmla="*/ 3 h 3"/>
              <a:gd name="T30" fmla="*/ 0 w 2"/>
              <a:gd name="T31" fmla="*/ 3 h 3"/>
              <a:gd name="T32" fmla="*/ 0 w 2"/>
              <a:gd name="T33" fmla="*/ 3 h 3"/>
              <a:gd name="T34" fmla="*/ 0 w 2"/>
              <a:gd name="T35" fmla="*/ 3 h 3"/>
              <a:gd name="T36" fmla="*/ 0 w 2"/>
              <a:gd name="T37" fmla="*/ 3 h 3"/>
              <a:gd name="T38" fmla="*/ 0 w 2"/>
              <a:gd name="T39" fmla="*/ 3 h 3"/>
              <a:gd name="T40" fmla="*/ 0 w 2"/>
              <a:gd name="T41" fmla="*/ 3 h 3"/>
              <a:gd name="T42" fmla="*/ 0 w 2"/>
              <a:gd name="T43" fmla="*/ 3 h 3"/>
              <a:gd name="T44" fmla="*/ 0 w 2"/>
              <a:gd name="T45" fmla="*/ 3 h 3"/>
              <a:gd name="T46" fmla="*/ 0 w 2"/>
              <a:gd name="T47" fmla="*/ 3 h 3"/>
              <a:gd name="T48" fmla="*/ 0 w 2"/>
              <a:gd name="T49" fmla="*/ 3 h 3"/>
              <a:gd name="T50" fmla="*/ 0 w 2"/>
              <a:gd name="T51" fmla="*/ 3 h 3"/>
              <a:gd name="T52" fmla="*/ 0 w 2"/>
              <a:gd name="T53" fmla="*/ 3 h 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 h="3">
                <a:moveTo>
                  <a:pt x="0" y="3"/>
                </a:moveTo>
                <a:lnTo>
                  <a:pt x="0" y="3"/>
                </a:lnTo>
                <a:lnTo>
                  <a:pt x="2" y="3"/>
                </a:lnTo>
                <a:lnTo>
                  <a:pt x="0" y="0"/>
                </a:lnTo>
                <a:lnTo>
                  <a:pt x="0" y="3"/>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5" name="Line 1187"/>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6" name="Line 1188"/>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 name="Freeform 1208"/>
          <p:cNvSpPr>
            <a:spLocks/>
          </p:cNvSpPr>
          <p:nvPr/>
        </p:nvSpPr>
        <p:spPr bwMode="auto">
          <a:xfrm>
            <a:off x="595313" y="557213"/>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 name="Freeform 1210"/>
          <p:cNvSpPr>
            <a:spLocks/>
          </p:cNvSpPr>
          <p:nvPr/>
        </p:nvSpPr>
        <p:spPr bwMode="auto">
          <a:xfrm>
            <a:off x="595313" y="557213"/>
            <a:ext cx="3175" cy="3175"/>
          </a:xfrm>
          <a:custGeom>
            <a:avLst/>
            <a:gdLst>
              <a:gd name="T0" fmla="*/ 0 w 2"/>
              <a:gd name="T1" fmla="*/ 2 h 2"/>
              <a:gd name="T2" fmla="*/ 0 w 2"/>
              <a:gd name="T3" fmla="*/ 2 h 2"/>
              <a:gd name="T4" fmla="*/ 2 w 2"/>
              <a:gd name="T5" fmla="*/ 2 h 2"/>
              <a:gd name="T6" fmla="*/ 2 w 2"/>
              <a:gd name="T7" fmla="*/ 0 h 2"/>
              <a:gd name="T8" fmla="*/ 2 w 2"/>
              <a:gd name="T9" fmla="*/ 0 h 2"/>
              <a:gd name="T10" fmla="*/ 0 w 2"/>
              <a:gd name="T11" fmla="*/ 0 h 2"/>
              <a:gd name="T12" fmla="*/ 0 w 2"/>
              <a:gd name="T13" fmla="*/ 0 h 2"/>
              <a:gd name="T14" fmla="*/ 0 w 2"/>
              <a:gd name="T15" fmla="*/ 0 h 2"/>
              <a:gd name="T16" fmla="*/ 0 w 2"/>
              <a:gd name="T17" fmla="*/ 2 h 2"/>
              <a:gd name="T18" fmla="*/ 0 w 2"/>
              <a:gd name="T19" fmla="*/ 2 h 2"/>
              <a:gd name="T20" fmla="*/ 2 w 2"/>
              <a:gd name="T21" fmla="*/ 2 h 2"/>
              <a:gd name="T22" fmla="*/ 2 w 2"/>
              <a:gd name="T23" fmla="*/ 0 h 2"/>
              <a:gd name="T24" fmla="*/ 2 w 2"/>
              <a:gd name="T25" fmla="*/ 0 h 2"/>
              <a:gd name="T26" fmla="*/ 0 w 2"/>
              <a:gd name="T27" fmla="*/ 0 h 2"/>
              <a:gd name="T28" fmla="*/ 0 w 2"/>
              <a:gd name="T29" fmla="*/ 0 h 2"/>
              <a:gd name="T30" fmla="*/ 0 w 2"/>
              <a:gd name="T31" fmla="*/ 0 h 2"/>
              <a:gd name="T32" fmla="*/ 0 w 2"/>
              <a:gd name="T33" fmla="*/ 2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2"/>
                </a:moveTo>
                <a:lnTo>
                  <a:pt x="0" y="2"/>
                </a:lnTo>
                <a:lnTo>
                  <a:pt x="2" y="2"/>
                </a:lnTo>
                <a:lnTo>
                  <a:pt x="2" y="0"/>
                </a:lnTo>
                <a:lnTo>
                  <a:pt x="0" y="0"/>
                </a:lnTo>
                <a:lnTo>
                  <a:pt x="0" y="2"/>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 name="Freeform 1214"/>
          <p:cNvSpPr>
            <a:spLocks/>
          </p:cNvSpPr>
          <p:nvPr/>
        </p:nvSpPr>
        <p:spPr bwMode="auto">
          <a:xfrm>
            <a:off x="595313" y="557213"/>
            <a:ext cx="3175" cy="3175"/>
          </a:xfrm>
          <a:custGeom>
            <a:avLst/>
            <a:gdLst>
              <a:gd name="T0" fmla="*/ 0 w 2"/>
              <a:gd name="T1" fmla="*/ 2 h 2"/>
              <a:gd name="T2" fmla="*/ 2 w 2"/>
              <a:gd name="T3" fmla="*/ 2 h 2"/>
              <a:gd name="T4" fmla="*/ 0 w 2"/>
              <a:gd name="T5" fmla="*/ 0 h 2"/>
              <a:gd name="T6" fmla="*/ 0 w 2"/>
              <a:gd name="T7" fmla="*/ 2 h 2"/>
              <a:gd name="T8" fmla="*/ 0 w 2"/>
              <a:gd name="T9" fmla="*/ 2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 h="2">
                <a:moveTo>
                  <a:pt x="0" y="2"/>
                </a:move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 name="Rectangle 1215"/>
          <p:cNvSpPr>
            <a:spLocks noChangeArrowheads="1"/>
          </p:cNvSpPr>
          <p:nvPr/>
        </p:nvSpPr>
        <p:spPr bwMode="auto">
          <a:xfrm>
            <a:off x="595313" y="627063"/>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31" name="Freeform 1217"/>
          <p:cNvSpPr>
            <a:spLocks/>
          </p:cNvSpPr>
          <p:nvPr/>
        </p:nvSpPr>
        <p:spPr bwMode="auto">
          <a:xfrm>
            <a:off x="595313" y="6270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2" name="Freeform 1219"/>
          <p:cNvSpPr>
            <a:spLocks/>
          </p:cNvSpPr>
          <p:nvPr/>
        </p:nvSpPr>
        <p:spPr bwMode="auto">
          <a:xfrm>
            <a:off x="731838" y="541338"/>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 name="Freeform 1221"/>
          <p:cNvSpPr>
            <a:spLocks/>
          </p:cNvSpPr>
          <p:nvPr/>
        </p:nvSpPr>
        <p:spPr bwMode="auto">
          <a:xfrm>
            <a:off x="731838" y="541338"/>
            <a:ext cx="3175" cy="3175"/>
          </a:xfrm>
          <a:custGeom>
            <a:avLst/>
            <a:gdLst>
              <a:gd name="T0" fmla="*/ 2 w 2"/>
              <a:gd name="T1" fmla="*/ 0 h 2"/>
              <a:gd name="T2" fmla="*/ 2 w 2"/>
              <a:gd name="T3" fmla="*/ 0 h 2"/>
              <a:gd name="T4" fmla="*/ 2 w 2"/>
              <a:gd name="T5" fmla="*/ 0 h 2"/>
              <a:gd name="T6" fmla="*/ 0 w 2"/>
              <a:gd name="T7" fmla="*/ 0 h 2"/>
              <a:gd name="T8" fmla="*/ 0 w 2"/>
              <a:gd name="T9" fmla="*/ 0 h 2"/>
              <a:gd name="T10" fmla="*/ 0 w 2"/>
              <a:gd name="T11" fmla="*/ 2 h 2"/>
              <a:gd name="T12" fmla="*/ 2 w 2"/>
              <a:gd name="T13" fmla="*/ 0 h 2"/>
              <a:gd name="T14" fmla="*/ 2 w 2"/>
              <a:gd name="T15" fmla="*/ 0 h 2"/>
              <a:gd name="T16" fmla="*/ 2 w 2"/>
              <a:gd name="T17" fmla="*/ 0 h 2"/>
              <a:gd name="T18" fmla="*/ 0 w 2"/>
              <a:gd name="T19" fmla="*/ 0 h 2"/>
              <a:gd name="T20" fmla="*/ 0 w 2"/>
              <a:gd name="T21" fmla="*/ 0 h 2"/>
              <a:gd name="T22" fmla="*/ 0 w 2"/>
              <a:gd name="T23" fmla="*/ 2 h 2"/>
              <a:gd name="T24" fmla="*/ 2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2" y="0"/>
                </a:lnTo>
                <a:lnTo>
                  <a:pt x="0" y="0"/>
                </a:lnTo>
                <a:lnTo>
                  <a:pt x="0" y="2"/>
                </a:lnTo>
                <a:lnTo>
                  <a:pt x="2" y="0"/>
                </a:lnTo>
                <a:lnTo>
                  <a:pt x="0" y="0"/>
                </a:lnTo>
                <a:lnTo>
                  <a:pt x="0"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 name="Freeform 1234"/>
          <p:cNvSpPr>
            <a:spLocks/>
          </p:cNvSpPr>
          <p:nvPr/>
        </p:nvSpPr>
        <p:spPr bwMode="auto">
          <a:xfrm>
            <a:off x="722313" y="550863"/>
            <a:ext cx="3175" cy="1587"/>
          </a:xfrm>
          <a:custGeom>
            <a:avLst/>
            <a:gdLst>
              <a:gd name="T0" fmla="*/ 0 w 2"/>
              <a:gd name="T1" fmla="*/ 0 h 1587"/>
              <a:gd name="T2" fmla="*/ 0 w 2"/>
              <a:gd name="T3" fmla="*/ 0 h 1587"/>
              <a:gd name="T4" fmla="*/ 2 w 2"/>
              <a:gd name="T5" fmla="*/ 0 h 1587"/>
              <a:gd name="T6" fmla="*/ 2 w 2"/>
              <a:gd name="T7" fmla="*/ 0 h 1587"/>
              <a:gd name="T8" fmla="*/ 2 w 2"/>
              <a:gd name="T9" fmla="*/ 0 h 1587"/>
              <a:gd name="T10" fmla="*/ 2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2 w 2"/>
              <a:gd name="T25" fmla="*/ 0 h 1587"/>
              <a:gd name="T26" fmla="*/ 2 w 2"/>
              <a:gd name="T27" fmla="*/ 0 h 1587"/>
              <a:gd name="T28" fmla="*/ 2 w 2"/>
              <a:gd name="T29" fmla="*/ 0 h 1587"/>
              <a:gd name="T30" fmla="*/ 0 w 2"/>
              <a:gd name="T31" fmla="*/ 0 h 1587"/>
              <a:gd name="T32" fmla="*/ 0 w 2"/>
              <a:gd name="T33" fmla="*/ 0 h 1587"/>
              <a:gd name="T34" fmla="*/ 2 w 2"/>
              <a:gd name="T35" fmla="*/ 0 h 1587"/>
              <a:gd name="T36" fmla="*/ 0 w 2"/>
              <a:gd name="T37" fmla="*/ 0 h 1587"/>
              <a:gd name="T38" fmla="*/ 0 w 2"/>
              <a:gd name="T39" fmla="*/ 0 h 1587"/>
              <a:gd name="T40" fmla="*/ 0 w 2"/>
              <a:gd name="T41" fmla="*/ 0 h 1587"/>
              <a:gd name="T42" fmla="*/ 0 w 2"/>
              <a:gd name="T43" fmla="*/ 0 h 1587"/>
              <a:gd name="T44" fmla="*/ 0 w 2"/>
              <a:gd name="T45" fmla="*/ 0 h 1587"/>
              <a:gd name="T46" fmla="*/ 0 w 2"/>
              <a:gd name="T47" fmla="*/ 0 h 1587"/>
              <a:gd name="T48" fmla="*/ 0 w 2"/>
              <a:gd name="T49" fmla="*/ 0 h 1587"/>
              <a:gd name="T50" fmla="*/ 0 w 2"/>
              <a:gd name="T51" fmla="*/ 0 h 1587"/>
              <a:gd name="T52" fmla="*/ 0 w 2"/>
              <a:gd name="T53" fmla="*/ 0 h 1587"/>
              <a:gd name="T54" fmla="*/ 0 w 2"/>
              <a:gd name="T55" fmla="*/ 0 h 1587"/>
              <a:gd name="T56" fmla="*/ 0 w 2"/>
              <a:gd name="T57" fmla="*/ 0 h 1587"/>
              <a:gd name="T58" fmla="*/ 0 w 2"/>
              <a:gd name="T59" fmla="*/ 0 h 1587"/>
              <a:gd name="T60" fmla="*/ 0 w 2"/>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1587">
                <a:moveTo>
                  <a:pt x="0" y="0"/>
                </a:moveTo>
                <a:lnTo>
                  <a:pt x="0" y="0"/>
                </a:lnTo>
                <a:lnTo>
                  <a:pt x="2" y="0"/>
                </a:lnTo>
                <a:lnTo>
                  <a:pt x="0" y="0"/>
                </a:ln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5" name="Line 1237"/>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 name="Line 1238"/>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 name="Freeform 1240"/>
          <p:cNvSpPr>
            <a:spLocks/>
          </p:cNvSpPr>
          <p:nvPr/>
        </p:nvSpPr>
        <p:spPr bwMode="auto">
          <a:xfrm>
            <a:off x="728663" y="541338"/>
            <a:ext cx="1587" cy="3175"/>
          </a:xfrm>
          <a:custGeom>
            <a:avLst/>
            <a:gdLst>
              <a:gd name="T0" fmla="*/ 0 w 1587"/>
              <a:gd name="T1" fmla="*/ 2 h 2"/>
              <a:gd name="T2" fmla="*/ 0 w 1587"/>
              <a:gd name="T3" fmla="*/ 2 h 2"/>
              <a:gd name="T4" fmla="*/ 0 w 1587"/>
              <a:gd name="T5" fmla="*/ 0 h 2"/>
              <a:gd name="T6" fmla="*/ 0 w 1587"/>
              <a:gd name="T7" fmla="*/ 2 h 2"/>
              <a:gd name="T8" fmla="*/ 0 w 1587"/>
              <a:gd name="T9" fmla="*/ 2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8" name="Freeform 1243"/>
          <p:cNvSpPr>
            <a:spLocks/>
          </p:cNvSpPr>
          <p:nvPr/>
        </p:nvSpPr>
        <p:spPr bwMode="auto">
          <a:xfrm>
            <a:off x="728663" y="538163"/>
            <a:ext cx="3175" cy="3175"/>
          </a:xfrm>
          <a:custGeom>
            <a:avLst/>
            <a:gdLst>
              <a:gd name="T0" fmla="*/ 2 w 2"/>
              <a:gd name="T1" fmla="*/ 2 h 2"/>
              <a:gd name="T2" fmla="*/ 2 w 2"/>
              <a:gd name="T3" fmla="*/ 2 h 2"/>
              <a:gd name="T4" fmla="*/ 2 w 2"/>
              <a:gd name="T5" fmla="*/ 2 h 2"/>
              <a:gd name="T6" fmla="*/ 2 w 2"/>
              <a:gd name="T7" fmla="*/ 2 h 2"/>
              <a:gd name="T8" fmla="*/ 0 w 2"/>
              <a:gd name="T9" fmla="*/ 2 h 2"/>
              <a:gd name="T10" fmla="*/ 0 w 2"/>
              <a:gd name="T11" fmla="*/ 2 h 2"/>
              <a:gd name="T12" fmla="*/ 2 w 2"/>
              <a:gd name="T13" fmla="*/ 2 h 2"/>
              <a:gd name="T14" fmla="*/ 0 w 2"/>
              <a:gd name="T15" fmla="*/ 2 h 2"/>
              <a:gd name="T16" fmla="*/ 0 w 2"/>
              <a:gd name="T17" fmla="*/ 2 h 2"/>
              <a:gd name="T18" fmla="*/ 0 w 2"/>
              <a:gd name="T19" fmla="*/ 2 h 2"/>
              <a:gd name="T20" fmla="*/ 0 w 2"/>
              <a:gd name="T21" fmla="*/ 2 h 2"/>
              <a:gd name="T22" fmla="*/ 0 w 2"/>
              <a:gd name="T23" fmla="*/ 2 h 2"/>
              <a:gd name="T24" fmla="*/ 0 w 2"/>
              <a:gd name="T25" fmla="*/ 2 h 2"/>
              <a:gd name="T26" fmla="*/ 0 w 2"/>
              <a:gd name="T27" fmla="*/ 2 h 2"/>
              <a:gd name="T28" fmla="*/ 0 w 2"/>
              <a:gd name="T29" fmla="*/ 2 h 2"/>
              <a:gd name="T30" fmla="*/ 0 w 2"/>
              <a:gd name="T31" fmla="*/ 2 h 2"/>
              <a:gd name="T32" fmla="*/ 0 w 2"/>
              <a:gd name="T33" fmla="*/ 2 h 2"/>
              <a:gd name="T34" fmla="*/ 0 w 2"/>
              <a:gd name="T35" fmla="*/ 2 h 2"/>
              <a:gd name="T36" fmla="*/ 0 w 2"/>
              <a:gd name="T37" fmla="*/ 2 h 2"/>
              <a:gd name="T38" fmla="*/ 2 w 2"/>
              <a:gd name="T39" fmla="*/ 2 h 2"/>
              <a:gd name="T40" fmla="*/ 2 w 2"/>
              <a:gd name="T41" fmla="*/ 2 h 2"/>
              <a:gd name="T42" fmla="*/ 2 w 2"/>
              <a:gd name="T43" fmla="*/ 2 h 2"/>
              <a:gd name="T44" fmla="*/ 2 w 2"/>
              <a:gd name="T45" fmla="*/ 2 h 2"/>
              <a:gd name="T46" fmla="*/ 2 w 2"/>
              <a:gd name="T47" fmla="*/ 2 h 2"/>
              <a:gd name="T48" fmla="*/ 0 w 2"/>
              <a:gd name="T49" fmla="*/ 0 h 2"/>
              <a:gd name="T50" fmla="*/ 0 w 2"/>
              <a:gd name="T51" fmla="*/ 2 h 2"/>
              <a:gd name="T52" fmla="*/ 0 w 2"/>
              <a:gd name="T53" fmla="*/ 2 h 2"/>
              <a:gd name="T54" fmla="*/ 0 w 2"/>
              <a:gd name="T55" fmla="*/ 2 h 2"/>
              <a:gd name="T56" fmla="*/ 2 w 2"/>
              <a:gd name="T57" fmla="*/ 2 h 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 h="2">
                <a:moveTo>
                  <a:pt x="2" y="2"/>
                </a:moveTo>
                <a:lnTo>
                  <a:pt x="2" y="2"/>
                </a:lnTo>
                <a:lnTo>
                  <a:pt x="0" y="2"/>
                </a:lnTo>
                <a:lnTo>
                  <a:pt x="2" y="2"/>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9" name="Freeform 1246"/>
          <p:cNvSpPr>
            <a:spLocks/>
          </p:cNvSpPr>
          <p:nvPr/>
        </p:nvSpPr>
        <p:spPr bwMode="auto">
          <a:xfrm>
            <a:off x="725488" y="547688"/>
            <a:ext cx="3175" cy="3175"/>
          </a:xfrm>
          <a:custGeom>
            <a:avLst/>
            <a:gdLst>
              <a:gd name="T0" fmla="*/ 0 w 2"/>
              <a:gd name="T1" fmla="*/ 2 h 2"/>
              <a:gd name="T2" fmla="*/ 0 w 2"/>
              <a:gd name="T3" fmla="*/ 2 h 2"/>
              <a:gd name="T4" fmla="*/ 2 w 2"/>
              <a:gd name="T5" fmla="*/ 0 h 2"/>
              <a:gd name="T6" fmla="*/ 2 w 2"/>
              <a:gd name="T7" fmla="*/ 0 h 2"/>
              <a:gd name="T8" fmla="*/ 0 w 2"/>
              <a:gd name="T9" fmla="*/ 0 h 2"/>
              <a:gd name="T10" fmla="*/ 0 w 2"/>
              <a:gd name="T11" fmla="*/ 0 h 2"/>
              <a:gd name="T12" fmla="*/ 0 w 2"/>
              <a:gd name="T13" fmla="*/ 2 h 2"/>
              <a:gd name="T14" fmla="*/ 0 w 2"/>
              <a:gd name="T15" fmla="*/ 2 h 2"/>
              <a:gd name="T16" fmla="*/ 2 w 2"/>
              <a:gd name="T17" fmla="*/ 0 h 2"/>
              <a:gd name="T18" fmla="*/ 2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0 h 2"/>
              <a:gd name="T40" fmla="*/ 0 w 2"/>
              <a:gd name="T41" fmla="*/ 0 h 2"/>
              <a:gd name="T42" fmla="*/ 0 w 2"/>
              <a:gd name="T43" fmla="*/ 0 h 2"/>
              <a:gd name="T44" fmla="*/ 0 w 2"/>
              <a:gd name="T45" fmla="*/ 0 h 2"/>
              <a:gd name="T46" fmla="*/ 0 w 2"/>
              <a:gd name="T47" fmla="*/ 2 h 2"/>
              <a:gd name="T48" fmla="*/ 0 w 2"/>
              <a:gd name="T49" fmla="*/ 2 h 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 h="2">
                <a:moveTo>
                  <a:pt x="0" y="2"/>
                </a:moveTo>
                <a:lnTo>
                  <a:pt x="0" y="2"/>
                </a:lnTo>
                <a:lnTo>
                  <a:pt x="2" y="0"/>
                </a:lnTo>
                <a:lnTo>
                  <a:pt x="0" y="0"/>
                </a:lnTo>
                <a:lnTo>
                  <a:pt x="0"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 name="Freeform 1250"/>
          <p:cNvSpPr>
            <a:spLocks/>
          </p:cNvSpPr>
          <p:nvPr/>
        </p:nvSpPr>
        <p:spPr bwMode="auto">
          <a:xfrm>
            <a:off x="731838" y="530225"/>
            <a:ext cx="3175" cy="1588"/>
          </a:xfrm>
          <a:custGeom>
            <a:avLst/>
            <a:gdLst>
              <a:gd name="T0" fmla="*/ 2 w 2"/>
              <a:gd name="T1" fmla="*/ 0 h 1588"/>
              <a:gd name="T2" fmla="*/ 0 w 2"/>
              <a:gd name="T3" fmla="*/ 0 h 1588"/>
              <a:gd name="T4" fmla="*/ 2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 name="Freeform 1252"/>
          <p:cNvSpPr>
            <a:spLocks/>
          </p:cNvSpPr>
          <p:nvPr/>
        </p:nvSpPr>
        <p:spPr bwMode="auto">
          <a:xfrm>
            <a:off x="731838" y="527050"/>
            <a:ext cx="3175" cy="7938"/>
          </a:xfrm>
          <a:custGeom>
            <a:avLst/>
            <a:gdLst>
              <a:gd name="T0" fmla="*/ 2 w 2"/>
              <a:gd name="T1" fmla="*/ 2 h 5"/>
              <a:gd name="T2" fmla="*/ 2 w 2"/>
              <a:gd name="T3" fmla="*/ 2 h 5"/>
              <a:gd name="T4" fmla="*/ 0 w 2"/>
              <a:gd name="T5" fmla="*/ 0 h 5"/>
              <a:gd name="T6" fmla="*/ 0 w 2"/>
              <a:gd name="T7" fmla="*/ 2 h 5"/>
              <a:gd name="T8" fmla="*/ 0 w 2"/>
              <a:gd name="T9" fmla="*/ 2 h 5"/>
              <a:gd name="T10" fmla="*/ 2 w 2"/>
              <a:gd name="T11" fmla="*/ 5 h 5"/>
              <a:gd name="T12" fmla="*/ 2 w 2"/>
              <a:gd name="T13" fmla="*/ 2 h 5"/>
              <a:gd name="T14" fmla="*/ 2 w 2"/>
              <a:gd name="T15" fmla="*/ 2 h 5"/>
              <a:gd name="T16" fmla="*/ 0 w 2"/>
              <a:gd name="T17" fmla="*/ 0 h 5"/>
              <a:gd name="T18" fmla="*/ 0 w 2"/>
              <a:gd name="T19" fmla="*/ 2 h 5"/>
              <a:gd name="T20" fmla="*/ 0 w 2"/>
              <a:gd name="T21" fmla="*/ 2 h 5"/>
              <a:gd name="T22" fmla="*/ 2 w 2"/>
              <a:gd name="T23" fmla="*/ 5 h 5"/>
              <a:gd name="T24" fmla="*/ 2 w 2"/>
              <a:gd name="T25" fmla="*/ 2 h 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5">
                <a:moveTo>
                  <a:pt x="2" y="2"/>
                </a:moveTo>
                <a:lnTo>
                  <a:pt x="2" y="2"/>
                </a:lnTo>
                <a:lnTo>
                  <a:pt x="0" y="0"/>
                </a:lnTo>
                <a:lnTo>
                  <a:pt x="0" y="2"/>
                </a:lnTo>
                <a:lnTo>
                  <a:pt x="2" y="5"/>
                </a:lnTo>
                <a:lnTo>
                  <a:pt x="2" y="2"/>
                </a:lnTo>
                <a:lnTo>
                  <a:pt x="0" y="0"/>
                </a:lnTo>
                <a:lnTo>
                  <a:pt x="0" y="2"/>
                </a:lnTo>
                <a:lnTo>
                  <a:pt x="2" y="5"/>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2" name="Freeform 1255"/>
          <p:cNvSpPr>
            <a:spLocks/>
          </p:cNvSpPr>
          <p:nvPr/>
        </p:nvSpPr>
        <p:spPr bwMode="auto">
          <a:xfrm>
            <a:off x="712788" y="550863"/>
            <a:ext cx="3175" cy="1587"/>
          </a:xfrm>
          <a:custGeom>
            <a:avLst/>
            <a:gdLst>
              <a:gd name="T0" fmla="*/ 0 w 2"/>
              <a:gd name="T1" fmla="*/ 0 h 1587"/>
              <a:gd name="T2" fmla="*/ 2 w 2"/>
              <a:gd name="T3" fmla="*/ 0 h 1587"/>
              <a:gd name="T4" fmla="*/ 2 w 2"/>
              <a:gd name="T5" fmla="*/ 0 h 1587"/>
              <a:gd name="T6" fmla="*/ 2 w 2"/>
              <a:gd name="T7" fmla="*/ 0 h 1587"/>
              <a:gd name="T8" fmla="*/ 2 w 2"/>
              <a:gd name="T9" fmla="*/ 0 h 1587"/>
              <a:gd name="T10" fmla="*/ 0 w 2"/>
              <a:gd name="T11" fmla="*/ 0 h 1587"/>
              <a:gd name="T12" fmla="*/ 0 w 2"/>
              <a:gd name="T13" fmla="*/ 0 h 1587"/>
              <a:gd name="T14" fmla="*/ 0 w 2"/>
              <a:gd name="T15" fmla="*/ 0 h 1587"/>
              <a:gd name="T16" fmla="*/ 0 w 2"/>
              <a:gd name="T17" fmla="*/ 0 h 1587"/>
              <a:gd name="T18" fmla="*/ 2 w 2"/>
              <a:gd name="T19" fmla="*/ 0 h 1587"/>
              <a:gd name="T20" fmla="*/ 2 w 2"/>
              <a:gd name="T21" fmla="*/ 0 h 1587"/>
              <a:gd name="T22" fmla="*/ 2 w 2"/>
              <a:gd name="T23" fmla="*/ 0 h 1587"/>
              <a:gd name="T24" fmla="*/ 2 w 2"/>
              <a:gd name="T25" fmla="*/ 0 h 1587"/>
              <a:gd name="T26" fmla="*/ 2 w 2"/>
              <a:gd name="T27" fmla="*/ 0 h 1587"/>
              <a:gd name="T28" fmla="*/ 2 w 2"/>
              <a:gd name="T29" fmla="*/ 0 h 1587"/>
              <a:gd name="T30" fmla="*/ 2 w 2"/>
              <a:gd name="T31" fmla="*/ 0 h 1587"/>
              <a:gd name="T32" fmla="*/ 2 w 2"/>
              <a:gd name="T33" fmla="*/ 0 h 1587"/>
              <a:gd name="T34" fmla="*/ 2 w 2"/>
              <a:gd name="T35" fmla="*/ 0 h 1587"/>
              <a:gd name="T36" fmla="*/ 2 w 2"/>
              <a:gd name="T37" fmla="*/ 0 h 1587"/>
              <a:gd name="T38" fmla="*/ 2 w 2"/>
              <a:gd name="T39" fmla="*/ 0 h 1587"/>
              <a:gd name="T40" fmla="*/ 2 w 2"/>
              <a:gd name="T41" fmla="*/ 0 h 1587"/>
              <a:gd name="T42" fmla="*/ 2 w 2"/>
              <a:gd name="T43" fmla="*/ 0 h 1587"/>
              <a:gd name="T44" fmla="*/ 2 w 2"/>
              <a:gd name="T45" fmla="*/ 0 h 1587"/>
              <a:gd name="T46" fmla="*/ 2 w 2"/>
              <a:gd name="T47" fmla="*/ 0 h 1587"/>
              <a:gd name="T48" fmla="*/ 2 w 2"/>
              <a:gd name="T49" fmla="*/ 0 h 1587"/>
              <a:gd name="T50" fmla="*/ 2 w 2"/>
              <a:gd name="T51" fmla="*/ 0 h 1587"/>
              <a:gd name="T52" fmla="*/ 2 w 2"/>
              <a:gd name="T53" fmla="*/ 0 h 1587"/>
              <a:gd name="T54" fmla="*/ 2 w 2"/>
              <a:gd name="T55" fmla="*/ 0 h 1587"/>
              <a:gd name="T56" fmla="*/ 2 w 2"/>
              <a:gd name="T57" fmla="*/ 0 h 1587"/>
              <a:gd name="T58" fmla="*/ 0 w 2"/>
              <a:gd name="T59" fmla="*/ 0 h 1587"/>
              <a:gd name="T60" fmla="*/ 0 w 2"/>
              <a:gd name="T61" fmla="*/ 0 h 1587"/>
              <a:gd name="T62" fmla="*/ 0 w 2"/>
              <a:gd name="T63" fmla="*/ 0 h 158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3" name="Rectangle 1256"/>
          <p:cNvSpPr>
            <a:spLocks noChangeArrowheads="1"/>
          </p:cNvSpPr>
          <p:nvPr/>
        </p:nvSpPr>
        <p:spPr bwMode="auto">
          <a:xfrm>
            <a:off x="722313" y="550863"/>
            <a:ext cx="1587" cy="15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44" name="Freeform 1258"/>
          <p:cNvSpPr>
            <a:spLocks/>
          </p:cNvSpPr>
          <p:nvPr/>
        </p:nvSpPr>
        <p:spPr bwMode="auto">
          <a:xfrm>
            <a:off x="722313" y="5508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5" name="Freeform 1266"/>
          <p:cNvSpPr>
            <a:spLocks/>
          </p:cNvSpPr>
          <p:nvPr/>
        </p:nvSpPr>
        <p:spPr bwMode="auto">
          <a:xfrm>
            <a:off x="728663" y="534988"/>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w 1587"/>
              <a:gd name="T63" fmla="*/ 0 h 1587"/>
              <a:gd name="T64" fmla="*/ 0 w 1587"/>
              <a:gd name="T65" fmla="*/ 0 h 1587"/>
              <a:gd name="T66" fmla="*/ 0 w 1587"/>
              <a:gd name="T67" fmla="*/ 0 h 1587"/>
              <a:gd name="T68" fmla="*/ 0 w 1587"/>
              <a:gd name="T69" fmla="*/ 0 h 1587"/>
              <a:gd name="T70" fmla="*/ 0 w 1587"/>
              <a:gd name="T71" fmla="*/ 0 h 1587"/>
              <a:gd name="T72" fmla="*/ 0 w 1587"/>
              <a:gd name="T73" fmla="*/ 0 h 1587"/>
              <a:gd name="T74" fmla="*/ 0 w 1587"/>
              <a:gd name="T75" fmla="*/ 0 h 1587"/>
              <a:gd name="T76" fmla="*/ 0 w 1587"/>
              <a:gd name="T77" fmla="*/ 0 h 1587"/>
              <a:gd name="T78" fmla="*/ 0 w 1587"/>
              <a:gd name="T79" fmla="*/ 0 h 1587"/>
              <a:gd name="T80" fmla="*/ 0 w 1587"/>
              <a:gd name="T81" fmla="*/ 0 h 1587"/>
              <a:gd name="T82" fmla="*/ 0 w 1587"/>
              <a:gd name="T83" fmla="*/ 0 h 1587"/>
              <a:gd name="T84" fmla="*/ 0 w 1587"/>
              <a:gd name="T85" fmla="*/ 0 h 1587"/>
              <a:gd name="T86" fmla="*/ 0 w 1587"/>
              <a:gd name="T87" fmla="*/ 0 h 158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 name="Freeform 1269"/>
          <p:cNvSpPr>
            <a:spLocks/>
          </p:cNvSpPr>
          <p:nvPr/>
        </p:nvSpPr>
        <p:spPr bwMode="auto">
          <a:xfrm>
            <a:off x="728663" y="530225"/>
            <a:ext cx="3175" cy="4763"/>
          </a:xfrm>
          <a:custGeom>
            <a:avLst/>
            <a:gdLst>
              <a:gd name="T0" fmla="*/ 0 w 2"/>
              <a:gd name="T1" fmla="*/ 3 h 3"/>
              <a:gd name="T2" fmla="*/ 2 w 2"/>
              <a:gd name="T3" fmla="*/ 0 h 3"/>
              <a:gd name="T4" fmla="*/ 2 w 2"/>
              <a:gd name="T5" fmla="*/ 0 h 3"/>
              <a:gd name="T6" fmla="*/ 2 w 2"/>
              <a:gd name="T7" fmla="*/ 0 h 3"/>
              <a:gd name="T8" fmla="*/ 2 w 2"/>
              <a:gd name="T9" fmla="*/ 0 h 3"/>
              <a:gd name="T10" fmla="*/ 0 w 2"/>
              <a:gd name="T11" fmla="*/ 0 h 3"/>
              <a:gd name="T12" fmla="*/ 0 w 2"/>
              <a:gd name="T13" fmla="*/ 0 h 3"/>
              <a:gd name="T14" fmla="*/ 0 w 2"/>
              <a:gd name="T15" fmla="*/ 3 h 3"/>
              <a:gd name="T16" fmla="*/ 0 w 2"/>
              <a:gd name="T17" fmla="*/ 3 h 3"/>
              <a:gd name="T18" fmla="*/ 2 w 2"/>
              <a:gd name="T19" fmla="*/ 0 h 3"/>
              <a:gd name="T20" fmla="*/ 2 w 2"/>
              <a:gd name="T21" fmla="*/ 0 h 3"/>
              <a:gd name="T22" fmla="*/ 0 w 2"/>
              <a:gd name="T23" fmla="*/ 0 h 3"/>
              <a:gd name="T24" fmla="*/ 0 w 2"/>
              <a:gd name="T25" fmla="*/ 0 h 3"/>
              <a:gd name="T26" fmla="*/ 0 w 2"/>
              <a:gd name="T27" fmla="*/ 0 h 3"/>
              <a:gd name="T28" fmla="*/ 0 w 2"/>
              <a:gd name="T29" fmla="*/ 0 h 3"/>
              <a:gd name="T30" fmla="*/ 0 w 2"/>
              <a:gd name="T31" fmla="*/ 0 h 3"/>
              <a:gd name="T32" fmla="*/ 0 w 2"/>
              <a:gd name="T33" fmla="*/ 0 h 3"/>
              <a:gd name="T34" fmla="*/ 0 w 2"/>
              <a:gd name="T35" fmla="*/ 0 h 3"/>
              <a:gd name="T36" fmla="*/ 0 w 2"/>
              <a:gd name="T37" fmla="*/ 0 h 3"/>
              <a:gd name="T38" fmla="*/ 0 w 2"/>
              <a:gd name="T39" fmla="*/ 3 h 3"/>
              <a:gd name="T40" fmla="*/ 0 w 2"/>
              <a:gd name="T41" fmla="*/ 3 h 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 h="3">
                <a:moveTo>
                  <a:pt x="0" y="3"/>
                </a:moveTo>
                <a:lnTo>
                  <a:pt x="2" y="0"/>
                </a:lnTo>
                <a:lnTo>
                  <a:pt x="0" y="0"/>
                </a:lnTo>
                <a:lnTo>
                  <a:pt x="0" y="3"/>
                </a:lnTo>
                <a:lnTo>
                  <a:pt x="2" y="0"/>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7" name="Line 1270"/>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 name="Line 1271"/>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9" name="Rectangle 1272"/>
          <p:cNvSpPr>
            <a:spLocks noChangeArrowheads="1"/>
          </p:cNvSpPr>
          <p:nvPr/>
        </p:nvSpPr>
        <p:spPr bwMode="auto">
          <a:xfrm>
            <a:off x="728663" y="530225"/>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0" name="Rectangle 1273"/>
          <p:cNvSpPr>
            <a:spLocks noChangeArrowheads="1"/>
          </p:cNvSpPr>
          <p:nvPr/>
        </p:nvSpPr>
        <p:spPr bwMode="auto">
          <a:xfrm>
            <a:off x="728663" y="530225"/>
            <a:ext cx="1587"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1" name="Line 1274"/>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2" name="Line 1275"/>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3" name="Freeform 1277"/>
          <p:cNvSpPr>
            <a:spLocks/>
          </p:cNvSpPr>
          <p:nvPr/>
        </p:nvSpPr>
        <p:spPr bwMode="auto">
          <a:xfrm>
            <a:off x="728663" y="523875"/>
            <a:ext cx="1587" cy="3175"/>
          </a:xfrm>
          <a:custGeom>
            <a:avLst/>
            <a:gdLst>
              <a:gd name="T0" fmla="*/ 0 w 1587"/>
              <a:gd name="T1" fmla="*/ 2 h 2"/>
              <a:gd name="T2" fmla="*/ 0 w 1587"/>
              <a:gd name="T3" fmla="*/ 2 h 2"/>
              <a:gd name="T4" fmla="*/ 0 w 1587"/>
              <a:gd name="T5" fmla="*/ 0 h 2"/>
              <a:gd name="T6" fmla="*/ 0 w 1587"/>
              <a:gd name="T7" fmla="*/ 2 h 2"/>
              <a:gd name="T8" fmla="*/ 0 w 1587"/>
              <a:gd name="T9" fmla="*/ 2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4" name="Freeform 1287"/>
          <p:cNvSpPr>
            <a:spLocks/>
          </p:cNvSpPr>
          <p:nvPr/>
        </p:nvSpPr>
        <p:spPr bwMode="auto">
          <a:xfrm>
            <a:off x="719138" y="514350"/>
            <a:ext cx="3175" cy="3175"/>
          </a:xfrm>
          <a:custGeom>
            <a:avLst/>
            <a:gdLst>
              <a:gd name="T0" fmla="*/ 0 w 2"/>
              <a:gd name="T1" fmla="*/ 0 h 2"/>
              <a:gd name="T2" fmla="*/ 0 w 2"/>
              <a:gd name="T3" fmla="*/ 2 h 2"/>
              <a:gd name="T4" fmla="*/ 2 w 2"/>
              <a:gd name="T5" fmla="*/ 2 h 2"/>
              <a:gd name="T6" fmla="*/ 2 w 2"/>
              <a:gd name="T7" fmla="*/ 2 h 2"/>
              <a:gd name="T8" fmla="*/ 2 w 2"/>
              <a:gd name="T9" fmla="*/ 2 h 2"/>
              <a:gd name="T10" fmla="*/ 2 w 2"/>
              <a:gd name="T11" fmla="*/ 0 h 2"/>
              <a:gd name="T12" fmla="*/ 0 w 2"/>
              <a:gd name="T13" fmla="*/ 0 h 2"/>
              <a:gd name="T14" fmla="*/ 0 w 2"/>
              <a:gd name="T15" fmla="*/ 0 h 2"/>
              <a:gd name="T16" fmla="*/ 0 w 2"/>
              <a:gd name="T17" fmla="*/ 2 h 2"/>
              <a:gd name="T18" fmla="*/ 0 w 2"/>
              <a:gd name="T19" fmla="*/ 2 h 2"/>
              <a:gd name="T20" fmla="*/ 0 w 2"/>
              <a:gd name="T21" fmla="*/ 2 h 2"/>
              <a:gd name="T22" fmla="*/ 0 w 2"/>
              <a:gd name="T23" fmla="*/ 2 h 2"/>
              <a:gd name="T24" fmla="*/ 2 w 2"/>
              <a:gd name="T25" fmla="*/ 2 h 2"/>
              <a:gd name="T26" fmla="*/ 2 w 2"/>
              <a:gd name="T27" fmla="*/ 2 h 2"/>
              <a:gd name="T28" fmla="*/ 0 w 2"/>
              <a:gd name="T29" fmla="*/ 0 h 2"/>
              <a:gd name="T30" fmla="*/ 0 w 2"/>
              <a:gd name="T31" fmla="*/ 0 h 2"/>
              <a:gd name="T32" fmla="*/ 0 w 2"/>
              <a:gd name="T33" fmla="*/ 0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0"/>
                </a:moveTo>
                <a:lnTo>
                  <a:pt x="0" y="2"/>
                </a:lnTo>
                <a:lnTo>
                  <a:pt x="2" y="2"/>
                </a:lnTo>
                <a:lnTo>
                  <a:pt x="2" y="0"/>
                </a:lnTo>
                <a:lnTo>
                  <a:pt x="0" y="0"/>
                </a:lnTo>
                <a:lnTo>
                  <a:pt x="0" y="2"/>
                </a:lnTo>
                <a:lnTo>
                  <a:pt x="2" y="2"/>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5" name="Freeform 1290"/>
          <p:cNvSpPr>
            <a:spLocks/>
          </p:cNvSpPr>
          <p:nvPr/>
        </p:nvSpPr>
        <p:spPr bwMode="auto">
          <a:xfrm>
            <a:off x="719138" y="517525"/>
            <a:ext cx="3175" cy="3175"/>
          </a:xfrm>
          <a:custGeom>
            <a:avLst/>
            <a:gdLst>
              <a:gd name="T0" fmla="*/ 0 w 2"/>
              <a:gd name="T1" fmla="*/ 2 h 2"/>
              <a:gd name="T2" fmla="*/ 0 w 2"/>
              <a:gd name="T3" fmla="*/ 2 h 2"/>
              <a:gd name="T4" fmla="*/ 2 w 2"/>
              <a:gd name="T5" fmla="*/ 2 h 2"/>
              <a:gd name="T6" fmla="*/ 2 w 2"/>
              <a:gd name="T7" fmla="*/ 2 h 2"/>
              <a:gd name="T8" fmla="*/ 2 w 2"/>
              <a:gd name="T9" fmla="*/ 2 h 2"/>
              <a:gd name="T10" fmla="*/ 2 w 2"/>
              <a:gd name="T11" fmla="*/ 0 h 2"/>
              <a:gd name="T12" fmla="*/ 0 w 2"/>
              <a:gd name="T13" fmla="*/ 0 h 2"/>
              <a:gd name="T14" fmla="*/ 0 w 2"/>
              <a:gd name="T15" fmla="*/ 0 h 2"/>
              <a:gd name="T16" fmla="*/ 0 w 2"/>
              <a:gd name="T17" fmla="*/ 0 h 2"/>
              <a:gd name="T18" fmla="*/ 0 w 2"/>
              <a:gd name="T19" fmla="*/ 0 h 2"/>
              <a:gd name="T20" fmla="*/ 2 w 2"/>
              <a:gd name="T21" fmla="*/ 0 h 2"/>
              <a:gd name="T22" fmla="*/ 0 w 2"/>
              <a:gd name="T23" fmla="*/ 0 h 2"/>
              <a:gd name="T24" fmla="*/ 0 w 2"/>
              <a:gd name="T25" fmla="*/ 0 h 2"/>
              <a:gd name="T26" fmla="*/ 0 w 2"/>
              <a:gd name="T27" fmla="*/ 0 h 2"/>
              <a:gd name="T28" fmla="*/ 0 w 2"/>
              <a:gd name="T29" fmla="*/ 0 h 2"/>
              <a:gd name="T30" fmla="*/ 0 w 2"/>
              <a:gd name="T31" fmla="*/ 2 h 2"/>
              <a:gd name="T32" fmla="*/ 0 w 2"/>
              <a:gd name="T33" fmla="*/ 2 h 2"/>
              <a:gd name="T34" fmla="*/ 0 w 2"/>
              <a:gd name="T35" fmla="*/ 2 h 2"/>
              <a:gd name="T36" fmla="*/ 0 w 2"/>
              <a:gd name="T37" fmla="*/ 0 h 2"/>
              <a:gd name="T38" fmla="*/ 0 w 2"/>
              <a:gd name="T39" fmla="*/ 0 h 2"/>
              <a:gd name="T40" fmla="*/ 0 w 2"/>
              <a:gd name="T41" fmla="*/ 0 h 2"/>
              <a:gd name="T42" fmla="*/ 0 w 2"/>
              <a:gd name="T43" fmla="*/ 0 h 2"/>
              <a:gd name="T44" fmla="*/ 0 w 2"/>
              <a:gd name="T45" fmla="*/ 0 h 2"/>
              <a:gd name="T46" fmla="*/ 0 w 2"/>
              <a:gd name="T47" fmla="*/ 0 h 2"/>
              <a:gd name="T48" fmla="*/ 0 w 2"/>
              <a:gd name="T49" fmla="*/ 2 h 2"/>
              <a:gd name="T50" fmla="*/ 2 w 2"/>
              <a:gd name="T51" fmla="*/ 2 h 2"/>
              <a:gd name="T52" fmla="*/ 2 w 2"/>
              <a:gd name="T53" fmla="*/ 0 h 2"/>
              <a:gd name="T54" fmla="*/ 2 w 2"/>
              <a:gd name="T55" fmla="*/ 0 h 2"/>
              <a:gd name="T56" fmla="*/ 0 w 2"/>
              <a:gd name="T57" fmla="*/ 0 h 2"/>
              <a:gd name="T58" fmla="*/ 0 w 2"/>
              <a:gd name="T59" fmla="*/ 0 h 2"/>
              <a:gd name="T60" fmla="*/ 0 w 2"/>
              <a:gd name="T61" fmla="*/ 2 h 2"/>
              <a:gd name="T62" fmla="*/ 0 w 2"/>
              <a:gd name="T63" fmla="*/ 2 h 2"/>
              <a:gd name="T64" fmla="*/ 2 w 2"/>
              <a:gd name="T65" fmla="*/ 2 h 2"/>
              <a:gd name="T66" fmla="*/ 2 w 2"/>
              <a:gd name="T67" fmla="*/ 2 h 2"/>
              <a:gd name="T68" fmla="*/ 0 w 2"/>
              <a:gd name="T69" fmla="*/ 2 h 2"/>
              <a:gd name="T70" fmla="*/ 0 w 2"/>
              <a:gd name="T71" fmla="*/ 2 h 2"/>
              <a:gd name="T72" fmla="*/ 0 w 2"/>
              <a:gd name="T73" fmla="*/ 2 h 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2" h="2">
                <a:moveTo>
                  <a:pt x="0" y="2"/>
                </a:moveTo>
                <a:lnTo>
                  <a:pt x="0" y="2"/>
                </a:lnTo>
                <a:lnTo>
                  <a:pt x="2" y="2"/>
                </a:lnTo>
                <a:lnTo>
                  <a:pt x="2" y="0"/>
                </a:lnTo>
                <a:lnTo>
                  <a:pt x="0" y="0"/>
                </a:lnTo>
                <a:lnTo>
                  <a:pt x="2" y="0"/>
                </a:lnTo>
                <a:lnTo>
                  <a:pt x="0" y="0"/>
                </a:lnTo>
                <a:lnTo>
                  <a:pt x="0" y="2"/>
                </a:lnTo>
                <a:lnTo>
                  <a:pt x="0" y="0"/>
                </a:lnTo>
                <a:lnTo>
                  <a:pt x="0" y="2"/>
                </a:lnTo>
                <a:lnTo>
                  <a:pt x="2" y="2"/>
                </a:lnTo>
                <a:lnTo>
                  <a:pt x="2" y="0"/>
                </a:lnTo>
                <a:lnTo>
                  <a:pt x="0" y="0"/>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 name="Rectangle 1335"/>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7" name="Rectangle 1336"/>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8" name="Rectangle 1337"/>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9" name="Rectangle 1340"/>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60" name="Rectangle 1341"/>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61" name="Rectangle 1342"/>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62" name="Rectangle 1343"/>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63" name="Rectangle 1344"/>
          <p:cNvSpPr>
            <a:spLocks noChangeArrowheads="1"/>
          </p:cNvSpPr>
          <p:nvPr/>
        </p:nvSpPr>
        <p:spPr bwMode="auto">
          <a:xfrm>
            <a:off x="465138" y="485775"/>
            <a:ext cx="1587" cy="3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64" name="Rectangle 62"/>
          <p:cNvSpPr>
            <a:spLocks noChangeArrowheads="1"/>
          </p:cNvSpPr>
          <p:nvPr/>
        </p:nvSpPr>
        <p:spPr bwMode="auto">
          <a:xfrm>
            <a:off x="0" y="4311650"/>
            <a:ext cx="9144000" cy="176213"/>
          </a:xfrm>
          <a:prstGeom prst="rect">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115888" indent="-115888">
              <a:spcBef>
                <a:spcPct val="50000"/>
              </a:spcBef>
              <a:buFontTx/>
              <a:buChar char="•"/>
            </a:pPr>
            <a:endParaRPr lang="en-US" sz="1300" b="0">
              <a:solidFill>
                <a:schemeClr val="bg1"/>
              </a:solidFill>
            </a:endParaRPr>
          </a:p>
        </p:txBody>
      </p:sp>
      <p:sp>
        <p:nvSpPr>
          <p:cNvPr id="330" name="Title 329"/>
          <p:cNvSpPr>
            <a:spLocks noGrp="1"/>
          </p:cNvSpPr>
          <p:nvPr>
            <p:ph type="title"/>
          </p:nvPr>
        </p:nvSpPr>
        <p:spPr>
          <a:xfrm>
            <a:off x="1512623" y="1189789"/>
            <a:ext cx="6971806" cy="1822161"/>
          </a:xfrm>
        </p:spPr>
        <p:txBody>
          <a:bodyPr anchor="b"/>
          <a:lstStyle>
            <a:lvl1pPr>
              <a:lnSpc>
                <a:spcPct val="100000"/>
              </a:lnSpc>
              <a:spcBef>
                <a:spcPts val="0"/>
              </a:spcBef>
              <a:defRPr sz="3600" b="1" baseline="0">
                <a:solidFill>
                  <a:srgbClr val="021F43"/>
                </a:solidFill>
              </a:defRPr>
            </a:lvl1pPr>
          </a:lstStyle>
          <a:p>
            <a:r>
              <a:rPr lang="en-US" smtClean="0"/>
              <a:t>Click to edit Master title style</a:t>
            </a:r>
            <a:endParaRPr lang="en-US" dirty="0"/>
          </a:p>
        </p:txBody>
      </p:sp>
      <p:sp>
        <p:nvSpPr>
          <p:cNvPr id="332" name="Text Placeholder 331"/>
          <p:cNvSpPr>
            <a:spLocks noGrp="1"/>
          </p:cNvSpPr>
          <p:nvPr>
            <p:ph type="body" sz="quarter" idx="13"/>
          </p:nvPr>
        </p:nvSpPr>
        <p:spPr>
          <a:xfrm>
            <a:off x="1525172" y="3000005"/>
            <a:ext cx="6959257" cy="875885"/>
          </a:xfrm>
        </p:spPr>
        <p:txBody>
          <a:bodyPr>
            <a:normAutofit/>
          </a:bodyPr>
          <a:lstStyle>
            <a:lvl1pPr>
              <a:lnSpc>
                <a:spcPct val="100000"/>
              </a:lnSpc>
              <a:spcBef>
                <a:spcPts val="0"/>
              </a:spcBef>
              <a:defRPr sz="2400" b="0" i="0" cap="all" baseline="0">
                <a:solidFill>
                  <a:srgbClr val="021F43"/>
                </a:solidFill>
                <a:latin typeface="+mn-lt"/>
                <a:cs typeface="Andes ExtraLight"/>
              </a:defRPr>
            </a:lvl1pPr>
            <a:lvl2pPr>
              <a:defRPr b="0" i="0">
                <a:latin typeface="Andes ExtraLight"/>
                <a:cs typeface="Andes ExtraLight"/>
              </a:defRPr>
            </a:lvl2pPr>
            <a:lvl3pPr>
              <a:defRPr b="0" i="0">
                <a:latin typeface="Andes ExtraLight"/>
                <a:cs typeface="Andes ExtraLight"/>
              </a:defRPr>
            </a:lvl3pPr>
            <a:lvl4pPr>
              <a:defRPr b="0" i="0">
                <a:latin typeface="Andes ExtraLight"/>
                <a:cs typeface="Andes ExtraLight"/>
              </a:defRPr>
            </a:lvl4pPr>
            <a:lvl5pPr>
              <a:defRPr b="0" i="0">
                <a:latin typeface="Andes ExtraLight"/>
                <a:cs typeface="Andes ExtraLight"/>
              </a:defRPr>
            </a:lvl5pPr>
          </a:lstStyle>
          <a:p>
            <a:pPr lvl="0"/>
            <a:r>
              <a:rPr lang="en-US" smtClean="0"/>
              <a:t>Click to edit Master text styles</a:t>
            </a:r>
          </a:p>
        </p:txBody>
      </p:sp>
      <p:sp>
        <p:nvSpPr>
          <p:cNvPr id="66" name="Text Placeholder 331"/>
          <p:cNvSpPr>
            <a:spLocks noGrp="1"/>
          </p:cNvSpPr>
          <p:nvPr>
            <p:ph type="body" sz="quarter" idx="14"/>
          </p:nvPr>
        </p:nvSpPr>
        <p:spPr>
          <a:xfrm>
            <a:off x="5944825" y="4663925"/>
            <a:ext cx="2821170" cy="1428714"/>
          </a:xfrm>
        </p:spPr>
        <p:txBody>
          <a:bodyPr anchor="b"/>
          <a:lstStyle>
            <a:lvl1pPr algn="r">
              <a:lnSpc>
                <a:spcPct val="100000"/>
              </a:lnSpc>
              <a:defRPr sz="1400" b="0" i="0" baseline="0">
                <a:solidFill>
                  <a:schemeClr val="tx1"/>
                </a:solidFill>
                <a:latin typeface="+mn-lt"/>
                <a:cs typeface="Arial"/>
              </a:defRPr>
            </a:lvl1pPr>
            <a:lvl2pPr algn="r">
              <a:defRPr sz="1400" b="0" i="0">
                <a:latin typeface="+mn-lt"/>
                <a:cs typeface="Andes ExtraLight"/>
              </a:defRPr>
            </a:lvl2pPr>
            <a:lvl3pPr>
              <a:defRPr b="0" i="0">
                <a:latin typeface="Andes ExtraLight"/>
                <a:cs typeface="Andes ExtraLight"/>
              </a:defRPr>
            </a:lvl3pPr>
            <a:lvl4pPr>
              <a:defRPr b="0" i="0">
                <a:latin typeface="Andes ExtraLight"/>
                <a:cs typeface="Andes ExtraLight"/>
              </a:defRPr>
            </a:lvl4pPr>
            <a:lvl5pPr>
              <a:defRPr b="0" i="0">
                <a:latin typeface="Andes ExtraLight"/>
                <a:cs typeface="Andes ExtraLight"/>
              </a:defRPr>
            </a:lvl5pPr>
          </a:lstStyle>
          <a:p>
            <a:pPr lvl="0"/>
            <a:r>
              <a:rPr lang="en-US" smtClean="0"/>
              <a:t>Click to edit Master text styles</a:t>
            </a:r>
          </a:p>
          <a:p>
            <a:pPr lvl="1"/>
            <a:r>
              <a:rPr lang="en-US" smtClean="0"/>
              <a:t>Second level</a:t>
            </a:r>
          </a:p>
        </p:txBody>
      </p:sp>
      <p:sp>
        <p:nvSpPr>
          <p:cNvPr id="67" name="Picture Placeholder 4"/>
          <p:cNvSpPr>
            <a:spLocks noGrp="1"/>
          </p:cNvSpPr>
          <p:nvPr>
            <p:ph type="pic" sz="quarter" idx="16" hasCustomPrompt="1"/>
          </p:nvPr>
        </p:nvSpPr>
        <p:spPr>
          <a:xfrm>
            <a:off x="2025439" y="4684290"/>
            <a:ext cx="1861095" cy="1695483"/>
          </a:xfrm>
          <a:solidFill>
            <a:srgbClr val="FFFFFF"/>
          </a:solidFill>
        </p:spPr>
        <p:txBody>
          <a:bodyPr anchor="ctr">
            <a:normAutofit/>
          </a:bodyPr>
          <a:lstStyle>
            <a:lvl1pPr algn="ctr">
              <a:defRPr baseline="0">
                <a:solidFill>
                  <a:srgbClr val="021F43"/>
                </a:solidFill>
              </a:defRPr>
            </a:lvl1pPr>
          </a:lstStyle>
          <a:p>
            <a:pPr lvl="0"/>
            <a:r>
              <a:rPr lang="en-US" noProof="0" dirty="0" smtClean="0"/>
              <a:t>Insert co-branded logo here</a:t>
            </a:r>
            <a:endParaRPr lang="en-US" noProof="0" dirty="0"/>
          </a:p>
        </p:txBody>
      </p:sp>
      <p:sp>
        <p:nvSpPr>
          <p:cNvPr id="68" name="Picture Placeholder 4"/>
          <p:cNvSpPr>
            <a:spLocks noGrp="1"/>
          </p:cNvSpPr>
          <p:nvPr>
            <p:ph type="pic" sz="quarter" idx="17" hasCustomPrompt="1"/>
          </p:nvPr>
        </p:nvSpPr>
        <p:spPr>
          <a:xfrm>
            <a:off x="225903" y="4657243"/>
            <a:ext cx="1700878" cy="1749576"/>
          </a:xfrm>
          <a:solidFill>
            <a:srgbClr val="FFFFFF"/>
          </a:solidFill>
        </p:spPr>
        <p:txBody>
          <a:bodyPr anchor="ctr">
            <a:normAutofit/>
          </a:bodyPr>
          <a:lstStyle>
            <a:lvl1pPr marL="0" marR="0" indent="0" algn="ctr" defTabSz="914400" rtl="0" eaLnBrk="1" fontAlgn="base" latinLnBrk="0" hangingPunct="1">
              <a:lnSpc>
                <a:spcPct val="115000"/>
              </a:lnSpc>
              <a:spcBef>
                <a:spcPct val="20000"/>
              </a:spcBef>
              <a:spcAft>
                <a:spcPct val="0"/>
              </a:spcAft>
              <a:buClr>
                <a:srgbClr val="00783C"/>
              </a:buClr>
              <a:buSzTx/>
              <a:buFontTx/>
              <a:buNone/>
              <a:tabLst/>
              <a:defRPr baseline="0">
                <a:solidFill>
                  <a:srgbClr val="021F43"/>
                </a:solidFill>
              </a:defRPr>
            </a:lvl1pPr>
          </a:lstStyle>
          <a:p>
            <a:pPr lvl="0"/>
            <a:r>
              <a:rPr lang="en-US" noProof="0" dirty="0" smtClean="0"/>
              <a:t>Insert World Bank Group logo here</a:t>
            </a:r>
            <a:endParaRPr lang="en-US" noProof="0" dirty="0"/>
          </a:p>
        </p:txBody>
      </p:sp>
      <p:sp>
        <p:nvSpPr>
          <p:cNvPr id="72" name="Rectangle 1028"/>
          <p:cNvSpPr>
            <a:spLocks noGrp="1" noChangeArrowheads="1"/>
          </p:cNvSpPr>
          <p:nvPr>
            <p:ph type="dt" sz="half" idx="18"/>
          </p:nvPr>
        </p:nvSpPr>
        <p:spPr>
          <a:xfrm>
            <a:off x="5944415" y="6107113"/>
            <a:ext cx="2811462" cy="306387"/>
          </a:xfrm>
        </p:spPr>
        <p:txBody>
          <a:bodyPr rIns="0" anchor="ctr"/>
          <a:lstStyle>
            <a:lvl1pPr algn="r">
              <a:defRPr b="0" i="0" dirty="0">
                <a:solidFill>
                  <a:schemeClr val="tx1"/>
                </a:solidFill>
                <a:latin typeface="Arial"/>
                <a:cs typeface="Arial"/>
              </a:defRPr>
            </a:lvl1pPr>
          </a:lstStyle>
          <a:p>
            <a:pPr>
              <a:defRPr/>
            </a:pPr>
            <a:endParaRPr lang="en-US" dirty="0"/>
          </a:p>
        </p:txBody>
      </p:sp>
      <p:sp>
        <p:nvSpPr>
          <p:cNvPr id="73" name="Picture Placeholder 4"/>
          <p:cNvSpPr>
            <a:spLocks noGrp="1"/>
          </p:cNvSpPr>
          <p:nvPr>
            <p:ph type="pic" sz="quarter" idx="19" hasCustomPrompt="1"/>
          </p:nvPr>
        </p:nvSpPr>
        <p:spPr>
          <a:xfrm>
            <a:off x="3963297" y="4684290"/>
            <a:ext cx="1861095" cy="1695483"/>
          </a:xfrm>
          <a:solidFill>
            <a:srgbClr val="FFFFFF"/>
          </a:solidFill>
        </p:spPr>
        <p:txBody>
          <a:bodyPr anchor="ctr">
            <a:normAutofit/>
          </a:bodyPr>
          <a:lstStyle>
            <a:lvl1pPr algn="ctr">
              <a:defRPr baseline="0">
                <a:solidFill>
                  <a:srgbClr val="021F43"/>
                </a:solidFill>
              </a:defRPr>
            </a:lvl1pPr>
          </a:lstStyle>
          <a:p>
            <a:pPr lvl="0"/>
            <a:r>
              <a:rPr lang="en-US" noProof="0" dirty="0" smtClean="0"/>
              <a:t>Insert co-branded logo here</a:t>
            </a:r>
            <a:endParaRPr lang="en-US" noProof="0" dirty="0"/>
          </a:p>
        </p:txBody>
      </p:sp>
    </p:spTree>
    <p:extLst>
      <p:ext uri="{BB962C8B-B14F-4D97-AF65-F5344CB8AC3E}">
        <p14:creationId xmlns:p14="http://schemas.microsoft.com/office/powerpoint/2010/main" val="41967584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Divider Slide">
    <p:spTree>
      <p:nvGrpSpPr>
        <p:cNvPr id="1" name=""/>
        <p:cNvGrpSpPr/>
        <p:nvPr/>
      </p:nvGrpSpPr>
      <p:grpSpPr>
        <a:xfrm>
          <a:off x="0" y="0"/>
          <a:ext cx="0" cy="0"/>
          <a:chOff x="0" y="0"/>
          <a:chExt cx="0" cy="0"/>
        </a:xfrm>
      </p:grpSpPr>
      <p:sp>
        <p:nvSpPr>
          <p:cNvPr id="4" name="Line 1086"/>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 name="Line 1087"/>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Rectangle 1088"/>
          <p:cNvSpPr>
            <a:spLocks noChangeArrowheads="1"/>
          </p:cNvSpPr>
          <p:nvPr/>
        </p:nvSpPr>
        <p:spPr bwMode="auto">
          <a:xfrm>
            <a:off x="484188" y="617538"/>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7" name="Rectangle 1089"/>
          <p:cNvSpPr>
            <a:spLocks noChangeArrowheads="1"/>
          </p:cNvSpPr>
          <p:nvPr/>
        </p:nvSpPr>
        <p:spPr bwMode="auto">
          <a:xfrm>
            <a:off x="484188" y="61753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8" name="Freeform 1098"/>
          <p:cNvSpPr>
            <a:spLocks/>
          </p:cNvSpPr>
          <p:nvPr/>
        </p:nvSpPr>
        <p:spPr bwMode="auto">
          <a:xfrm>
            <a:off x="487363" y="617538"/>
            <a:ext cx="3175" cy="1587"/>
          </a:xfrm>
          <a:custGeom>
            <a:avLst/>
            <a:gdLst>
              <a:gd name="T0" fmla="*/ 0 w 2"/>
              <a:gd name="T1" fmla="*/ 0 h 1587"/>
              <a:gd name="T2" fmla="*/ 2 w 2"/>
              <a:gd name="T3" fmla="*/ 0 h 1587"/>
              <a:gd name="T4" fmla="*/ 2 w 2"/>
              <a:gd name="T5" fmla="*/ 0 h 1587"/>
              <a:gd name="T6" fmla="*/ 2 w 2"/>
              <a:gd name="T7" fmla="*/ 0 h 1587"/>
              <a:gd name="T8" fmla="*/ 0 w 2"/>
              <a:gd name="T9" fmla="*/ 0 h 1587"/>
              <a:gd name="T10" fmla="*/ 0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0 w 2"/>
              <a:gd name="T25" fmla="*/ 0 h 1587"/>
              <a:gd name="T26" fmla="*/ 0 w 2"/>
              <a:gd name="T27" fmla="*/ 0 h 1587"/>
              <a:gd name="T28" fmla="*/ 0 w 2"/>
              <a:gd name="T29" fmla="*/ 0 h 1587"/>
              <a:gd name="T30" fmla="*/ 0 w 2"/>
              <a:gd name="T31" fmla="*/ 0 h 1587"/>
              <a:gd name="T32" fmla="*/ 0 w 2"/>
              <a:gd name="T33" fmla="*/ 0 h 1587"/>
              <a:gd name="T34" fmla="*/ 2 w 2"/>
              <a:gd name="T35" fmla="*/ 0 h 1587"/>
              <a:gd name="T36" fmla="*/ 2 w 2"/>
              <a:gd name="T37" fmla="*/ 0 h 1587"/>
              <a:gd name="T38" fmla="*/ 2 w 2"/>
              <a:gd name="T39" fmla="*/ 0 h 1587"/>
              <a:gd name="T40" fmla="*/ 0 w 2"/>
              <a:gd name="T41" fmla="*/ 0 h 1587"/>
              <a:gd name="T42" fmla="*/ 0 w 2"/>
              <a:gd name="T43" fmla="*/ 0 h 1587"/>
              <a:gd name="T44" fmla="*/ 0 w 2"/>
              <a:gd name="T45" fmla="*/ 0 h 158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1115"/>
          <p:cNvSpPr>
            <a:spLocks/>
          </p:cNvSpPr>
          <p:nvPr/>
        </p:nvSpPr>
        <p:spPr bwMode="auto">
          <a:xfrm>
            <a:off x="458788" y="473075"/>
            <a:ext cx="3175" cy="3175"/>
          </a:xfrm>
          <a:custGeom>
            <a:avLst/>
            <a:gdLst>
              <a:gd name="T0" fmla="*/ 0 w 2"/>
              <a:gd name="T1" fmla="*/ 2 h 2"/>
              <a:gd name="T2" fmla="*/ 0 w 2"/>
              <a:gd name="T3" fmla="*/ 2 h 2"/>
              <a:gd name="T4" fmla="*/ 0 w 2"/>
              <a:gd name="T5" fmla="*/ 2 h 2"/>
              <a:gd name="T6" fmla="*/ 0 w 2"/>
              <a:gd name="T7" fmla="*/ 2 h 2"/>
              <a:gd name="T8" fmla="*/ 0 w 2"/>
              <a:gd name="T9" fmla="*/ 2 h 2"/>
              <a:gd name="T10" fmla="*/ 0 w 2"/>
              <a:gd name="T11" fmla="*/ 2 h 2"/>
              <a:gd name="T12" fmla="*/ 2 w 2"/>
              <a:gd name="T13" fmla="*/ 2 h 2"/>
              <a:gd name="T14" fmla="*/ 2 w 2"/>
              <a:gd name="T15" fmla="*/ 2 h 2"/>
              <a:gd name="T16" fmla="*/ 2 w 2"/>
              <a:gd name="T17" fmla="*/ 0 h 2"/>
              <a:gd name="T18" fmla="*/ 0 w 2"/>
              <a:gd name="T19" fmla="*/ 2 h 2"/>
              <a:gd name="T20" fmla="*/ 0 w 2"/>
              <a:gd name="T21" fmla="*/ 2 h 2"/>
              <a:gd name="T22" fmla="*/ 0 w 2"/>
              <a:gd name="T23" fmla="*/ 2 h 2"/>
              <a:gd name="T24" fmla="*/ 0 w 2"/>
              <a:gd name="T25" fmla="*/ 2 h 2"/>
              <a:gd name="T26" fmla="*/ 0 w 2"/>
              <a:gd name="T27" fmla="*/ 2 h 2"/>
              <a:gd name="T28" fmla="*/ 2 w 2"/>
              <a:gd name="T29" fmla="*/ 2 h 2"/>
              <a:gd name="T30" fmla="*/ 2 w 2"/>
              <a:gd name="T31" fmla="*/ 2 h 2"/>
              <a:gd name="T32" fmla="*/ 2 w 2"/>
              <a:gd name="T33" fmla="*/ 2 h 2"/>
              <a:gd name="T34" fmla="*/ 2 w 2"/>
              <a:gd name="T35" fmla="*/ 2 h 2"/>
              <a:gd name="T36" fmla="*/ 2 w 2"/>
              <a:gd name="T37" fmla="*/ 2 h 2"/>
              <a:gd name="T38" fmla="*/ 2 w 2"/>
              <a:gd name="T39" fmla="*/ 2 h 2"/>
              <a:gd name="T40" fmla="*/ 0 w 2"/>
              <a:gd name="T41" fmla="*/ 2 h 2"/>
              <a:gd name="T42" fmla="*/ 0 w 2"/>
              <a:gd name="T43" fmla="*/ 2 h 2"/>
              <a:gd name="T44" fmla="*/ 0 w 2"/>
              <a:gd name="T45" fmla="*/ 2 h 2"/>
              <a:gd name="T46" fmla="*/ 0 w 2"/>
              <a:gd name="T47" fmla="*/ 2 h 2"/>
              <a:gd name="T48" fmla="*/ 0 w 2"/>
              <a:gd name="T49" fmla="*/ 2 h 2"/>
              <a:gd name="T50" fmla="*/ 0 w 2"/>
              <a:gd name="T51" fmla="*/ 2 h 2"/>
              <a:gd name="T52" fmla="*/ 0 w 2"/>
              <a:gd name="T53" fmla="*/ 2 h 2"/>
              <a:gd name="T54" fmla="*/ 2 w 2"/>
              <a:gd name="T55" fmla="*/ 2 h 2"/>
              <a:gd name="T56" fmla="*/ 0 w 2"/>
              <a:gd name="T57" fmla="*/ 2 h 2"/>
              <a:gd name="T58" fmla="*/ 2 w 2"/>
              <a:gd name="T59" fmla="*/ 2 h 2"/>
              <a:gd name="T60" fmla="*/ 2 w 2"/>
              <a:gd name="T61" fmla="*/ 2 h 2"/>
              <a:gd name="T62" fmla="*/ 2 w 2"/>
              <a:gd name="T63" fmla="*/ 2 h 2"/>
              <a:gd name="T64" fmla="*/ 0 w 2"/>
              <a:gd name="T65" fmla="*/ 2 h 2"/>
              <a:gd name="T66" fmla="*/ 0 w 2"/>
              <a:gd name="T67" fmla="*/ 2 h 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 h="2">
                <a:moveTo>
                  <a:pt x="0" y="2"/>
                </a:moveTo>
                <a:lnTo>
                  <a:pt x="0" y="2"/>
                </a:lnTo>
                <a:lnTo>
                  <a:pt x="2" y="2"/>
                </a:lnTo>
                <a:lnTo>
                  <a:pt x="2" y="0"/>
                </a:lnTo>
                <a:lnTo>
                  <a:pt x="0" y="2"/>
                </a:lnTo>
                <a:lnTo>
                  <a:pt x="2" y="2"/>
                </a:lnTo>
                <a:lnTo>
                  <a:pt x="0" y="2"/>
                </a:lnTo>
                <a:lnTo>
                  <a:pt x="2" y="2"/>
                </a:lnTo>
                <a:lnTo>
                  <a:pt x="0" y="2"/>
                </a:lnTo>
                <a:lnTo>
                  <a:pt x="2" y="2"/>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Freeform 1120"/>
          <p:cNvSpPr>
            <a:spLocks/>
          </p:cNvSpPr>
          <p:nvPr/>
        </p:nvSpPr>
        <p:spPr bwMode="auto">
          <a:xfrm>
            <a:off x="458788" y="463550"/>
            <a:ext cx="3175" cy="3175"/>
          </a:xfrm>
          <a:custGeom>
            <a:avLst/>
            <a:gdLst>
              <a:gd name="T0" fmla="*/ 0 w 2"/>
              <a:gd name="T1" fmla="*/ 0 h 2"/>
              <a:gd name="T2" fmla="*/ 0 w 2"/>
              <a:gd name="T3" fmla="*/ 2 h 2"/>
              <a:gd name="T4" fmla="*/ 0 w 2"/>
              <a:gd name="T5" fmla="*/ 2 h 2"/>
              <a:gd name="T6" fmla="*/ 0 w 2"/>
              <a:gd name="T7" fmla="*/ 2 h 2"/>
              <a:gd name="T8" fmla="*/ 2 w 2"/>
              <a:gd name="T9" fmla="*/ 2 h 2"/>
              <a:gd name="T10" fmla="*/ 2 w 2"/>
              <a:gd name="T11" fmla="*/ 0 h 2"/>
              <a:gd name="T12" fmla="*/ 2 w 2"/>
              <a:gd name="T13" fmla="*/ 0 h 2"/>
              <a:gd name="T14" fmla="*/ 2 w 2"/>
              <a:gd name="T15" fmla="*/ 0 h 2"/>
              <a:gd name="T16" fmla="*/ 0 w 2"/>
              <a:gd name="T17" fmla="*/ 0 h 2"/>
              <a:gd name="T18" fmla="*/ 0 w 2"/>
              <a:gd name="T19" fmla="*/ 2 h 2"/>
              <a:gd name="T20" fmla="*/ 0 w 2"/>
              <a:gd name="T21" fmla="*/ 2 h 2"/>
              <a:gd name="T22" fmla="*/ 2 w 2"/>
              <a:gd name="T23" fmla="*/ 0 h 2"/>
              <a:gd name="T24" fmla="*/ 2 w 2"/>
              <a:gd name="T25" fmla="*/ 0 h 2"/>
              <a:gd name="T26" fmla="*/ 2 w 2"/>
              <a:gd name="T27" fmla="*/ 0 h 2"/>
              <a:gd name="T28" fmla="*/ 2 w 2"/>
              <a:gd name="T29" fmla="*/ 2 h 2"/>
              <a:gd name="T30" fmla="*/ 0 w 2"/>
              <a:gd name="T31" fmla="*/ 2 h 2"/>
              <a:gd name="T32" fmla="*/ 0 w 2"/>
              <a:gd name="T33" fmla="*/ 2 h 2"/>
              <a:gd name="T34" fmla="*/ 0 w 2"/>
              <a:gd name="T35" fmla="*/ 2 h 2"/>
              <a:gd name="T36" fmla="*/ 0 w 2"/>
              <a:gd name="T37" fmla="*/ 2 h 2"/>
              <a:gd name="T38" fmla="*/ 0 w 2"/>
              <a:gd name="T39" fmla="*/ 2 h 2"/>
              <a:gd name="T40" fmla="*/ 0 w 2"/>
              <a:gd name="T41" fmla="*/ 2 h 2"/>
              <a:gd name="T42" fmla="*/ 0 w 2"/>
              <a:gd name="T43" fmla="*/ 2 h 2"/>
              <a:gd name="T44" fmla="*/ 0 w 2"/>
              <a:gd name="T45" fmla="*/ 2 h 2"/>
              <a:gd name="T46" fmla="*/ 2 w 2"/>
              <a:gd name="T47" fmla="*/ 2 h 2"/>
              <a:gd name="T48" fmla="*/ 0 w 2"/>
              <a:gd name="T49" fmla="*/ 2 h 2"/>
              <a:gd name="T50" fmla="*/ 0 w 2"/>
              <a:gd name="T51" fmla="*/ 2 h 2"/>
              <a:gd name="T52" fmla="*/ 2 w 2"/>
              <a:gd name="T53" fmla="*/ 2 h 2"/>
              <a:gd name="T54" fmla="*/ 2 w 2"/>
              <a:gd name="T55" fmla="*/ 2 h 2"/>
              <a:gd name="T56" fmla="*/ 2 w 2"/>
              <a:gd name="T57" fmla="*/ 0 h 2"/>
              <a:gd name="T58" fmla="*/ 0 w 2"/>
              <a:gd name="T59" fmla="*/ 0 h 2"/>
              <a:gd name="T60" fmla="*/ 0 w 2"/>
              <a:gd name="T61" fmla="*/ 0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0" y="0"/>
                </a:moveTo>
                <a:lnTo>
                  <a:pt x="0" y="2"/>
                </a:lnTo>
                <a:lnTo>
                  <a:pt x="2" y="2"/>
                </a:lnTo>
                <a:lnTo>
                  <a:pt x="2" y="0"/>
                </a:lnTo>
                <a:lnTo>
                  <a:pt x="0" y="0"/>
                </a:lnTo>
                <a:lnTo>
                  <a:pt x="0" y="2"/>
                </a:lnTo>
                <a:lnTo>
                  <a:pt x="2" y="0"/>
                </a:lnTo>
                <a:lnTo>
                  <a:pt x="2" y="2"/>
                </a:lnTo>
                <a:lnTo>
                  <a:pt x="0" y="2"/>
                </a:lnTo>
                <a:lnTo>
                  <a:pt x="2" y="2"/>
                </a:lnTo>
                <a:lnTo>
                  <a:pt x="0" y="2"/>
                </a:lnTo>
                <a:lnTo>
                  <a:pt x="2" y="2"/>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1134"/>
          <p:cNvSpPr>
            <a:spLocks/>
          </p:cNvSpPr>
          <p:nvPr/>
        </p:nvSpPr>
        <p:spPr bwMode="auto">
          <a:xfrm>
            <a:off x="703263" y="514350"/>
            <a:ext cx="3175" cy="6350"/>
          </a:xfrm>
          <a:custGeom>
            <a:avLst/>
            <a:gdLst>
              <a:gd name="T0" fmla="*/ 2 w 2"/>
              <a:gd name="T1" fmla="*/ 4 h 4"/>
              <a:gd name="T2" fmla="*/ 2 w 2"/>
              <a:gd name="T3" fmla="*/ 4 h 4"/>
              <a:gd name="T4" fmla="*/ 2 w 2"/>
              <a:gd name="T5" fmla="*/ 4 h 4"/>
              <a:gd name="T6" fmla="*/ 2 w 2"/>
              <a:gd name="T7" fmla="*/ 2 h 4"/>
              <a:gd name="T8" fmla="*/ 2 w 2"/>
              <a:gd name="T9" fmla="*/ 0 h 4"/>
              <a:gd name="T10" fmla="*/ 2 w 2"/>
              <a:gd name="T11" fmla="*/ 0 h 4"/>
              <a:gd name="T12" fmla="*/ 2 w 2"/>
              <a:gd name="T13" fmla="*/ 0 h 4"/>
              <a:gd name="T14" fmla="*/ 0 w 2"/>
              <a:gd name="T15" fmla="*/ 2 h 4"/>
              <a:gd name="T16" fmla="*/ 2 w 2"/>
              <a:gd name="T17" fmla="*/ 4 h 4"/>
              <a:gd name="T18" fmla="*/ 2 w 2"/>
              <a:gd name="T19" fmla="*/ 2 h 4"/>
              <a:gd name="T20" fmla="*/ 2 w 2"/>
              <a:gd name="T21" fmla="*/ 2 h 4"/>
              <a:gd name="T22" fmla="*/ 2 w 2"/>
              <a:gd name="T23" fmla="*/ 0 h 4"/>
              <a:gd name="T24" fmla="*/ 2 w 2"/>
              <a:gd name="T25" fmla="*/ 2 h 4"/>
              <a:gd name="T26" fmla="*/ 2 w 2"/>
              <a:gd name="T27" fmla="*/ 2 h 4"/>
              <a:gd name="T28" fmla="*/ 2 w 2"/>
              <a:gd name="T29" fmla="*/ 2 h 4"/>
              <a:gd name="T30" fmla="*/ 2 w 2"/>
              <a:gd name="T31" fmla="*/ 2 h 4"/>
              <a:gd name="T32" fmla="*/ 2 w 2"/>
              <a:gd name="T33" fmla="*/ 2 h 4"/>
              <a:gd name="T34" fmla="*/ 2 w 2"/>
              <a:gd name="T35" fmla="*/ 2 h 4"/>
              <a:gd name="T36" fmla="*/ 2 w 2"/>
              <a:gd name="T37" fmla="*/ 2 h 4"/>
              <a:gd name="T38" fmla="*/ 2 w 2"/>
              <a:gd name="T39" fmla="*/ 2 h 4"/>
              <a:gd name="T40" fmla="*/ 2 w 2"/>
              <a:gd name="T41" fmla="*/ 2 h 4"/>
              <a:gd name="T42" fmla="*/ 2 w 2"/>
              <a:gd name="T43" fmla="*/ 2 h 4"/>
              <a:gd name="T44" fmla="*/ 2 w 2"/>
              <a:gd name="T45" fmla="*/ 2 h 4"/>
              <a:gd name="T46" fmla="*/ 2 w 2"/>
              <a:gd name="T47" fmla="*/ 2 h 4"/>
              <a:gd name="T48" fmla="*/ 2 w 2"/>
              <a:gd name="T49" fmla="*/ 2 h 4"/>
              <a:gd name="T50" fmla="*/ 2 w 2"/>
              <a:gd name="T51" fmla="*/ 2 h 4"/>
              <a:gd name="T52" fmla="*/ 0 w 2"/>
              <a:gd name="T53" fmla="*/ 2 h 4"/>
              <a:gd name="T54" fmla="*/ 2 w 2"/>
              <a:gd name="T55" fmla="*/ 4 h 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 h="4">
                <a:moveTo>
                  <a:pt x="2" y="4"/>
                </a:moveTo>
                <a:lnTo>
                  <a:pt x="2" y="4"/>
                </a:lnTo>
                <a:lnTo>
                  <a:pt x="2" y="2"/>
                </a:lnTo>
                <a:lnTo>
                  <a:pt x="2" y="0"/>
                </a:lnTo>
                <a:lnTo>
                  <a:pt x="0" y="2"/>
                </a:lnTo>
                <a:lnTo>
                  <a:pt x="2" y="4"/>
                </a:lnTo>
                <a:lnTo>
                  <a:pt x="2" y="2"/>
                </a:lnTo>
                <a:lnTo>
                  <a:pt x="2" y="0"/>
                </a:lnTo>
                <a:lnTo>
                  <a:pt x="2" y="2"/>
                </a:lnTo>
                <a:lnTo>
                  <a:pt x="0" y="2"/>
                </a:lnTo>
                <a:lnTo>
                  <a:pt x="2"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141"/>
          <p:cNvSpPr>
            <a:spLocks/>
          </p:cNvSpPr>
          <p:nvPr/>
        </p:nvSpPr>
        <p:spPr bwMode="auto">
          <a:xfrm>
            <a:off x="706438" y="479425"/>
            <a:ext cx="1587" cy="6350"/>
          </a:xfrm>
          <a:custGeom>
            <a:avLst/>
            <a:gdLst>
              <a:gd name="T0" fmla="*/ 0 w 1587"/>
              <a:gd name="T1" fmla="*/ 4 h 4"/>
              <a:gd name="T2" fmla="*/ 0 w 1587"/>
              <a:gd name="T3" fmla="*/ 2 h 4"/>
              <a:gd name="T4" fmla="*/ 0 w 1587"/>
              <a:gd name="T5" fmla="*/ 0 h 4"/>
              <a:gd name="T6" fmla="*/ 0 w 1587"/>
              <a:gd name="T7" fmla="*/ 0 h 4"/>
              <a:gd name="T8" fmla="*/ 0 w 1587"/>
              <a:gd name="T9" fmla="*/ 2 h 4"/>
              <a:gd name="T10" fmla="*/ 0 w 1587"/>
              <a:gd name="T11" fmla="*/ 2 h 4"/>
              <a:gd name="T12" fmla="*/ 0 w 1587"/>
              <a:gd name="T13" fmla="*/ 4 h 4"/>
              <a:gd name="T14" fmla="*/ 0 w 1587"/>
              <a:gd name="T15" fmla="*/ 2 h 4"/>
              <a:gd name="T16" fmla="*/ 0 w 1587"/>
              <a:gd name="T17" fmla="*/ 2 h 4"/>
              <a:gd name="T18" fmla="*/ 0 w 1587"/>
              <a:gd name="T19" fmla="*/ 2 h 4"/>
              <a:gd name="T20" fmla="*/ 0 w 1587"/>
              <a:gd name="T21" fmla="*/ 2 h 4"/>
              <a:gd name="T22" fmla="*/ 0 w 1587"/>
              <a:gd name="T23" fmla="*/ 2 h 4"/>
              <a:gd name="T24" fmla="*/ 0 w 1587"/>
              <a:gd name="T25" fmla="*/ 2 h 4"/>
              <a:gd name="T26" fmla="*/ 0 w 1587"/>
              <a:gd name="T27" fmla="*/ 2 h 4"/>
              <a:gd name="T28" fmla="*/ 0 w 1587"/>
              <a:gd name="T29" fmla="*/ 4 h 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587" h="4">
                <a:moveTo>
                  <a:pt x="0" y="4"/>
                </a:moveTo>
                <a:lnTo>
                  <a:pt x="0" y="2"/>
                </a:lnTo>
                <a:lnTo>
                  <a:pt x="0" y="0"/>
                </a:lnTo>
                <a:lnTo>
                  <a:pt x="0" y="2"/>
                </a:lnTo>
                <a:lnTo>
                  <a:pt x="0" y="4"/>
                </a:lnTo>
                <a:lnTo>
                  <a:pt x="0" y="2"/>
                </a:lnTo>
                <a:lnTo>
                  <a:pt x="0"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148"/>
          <p:cNvSpPr>
            <a:spLocks/>
          </p:cNvSpPr>
          <p:nvPr/>
        </p:nvSpPr>
        <p:spPr bwMode="auto">
          <a:xfrm>
            <a:off x="693738" y="460375"/>
            <a:ext cx="3175" cy="3175"/>
          </a:xfrm>
          <a:custGeom>
            <a:avLst/>
            <a:gdLst>
              <a:gd name="T0" fmla="*/ 2 w 2"/>
              <a:gd name="T1" fmla="*/ 2 h 2"/>
              <a:gd name="T2" fmla="*/ 2 w 2"/>
              <a:gd name="T3" fmla="*/ 0 h 2"/>
              <a:gd name="T4" fmla="*/ 2 w 2"/>
              <a:gd name="T5" fmla="*/ 0 h 2"/>
              <a:gd name="T6" fmla="*/ 2 w 2"/>
              <a:gd name="T7" fmla="*/ 0 h 2"/>
              <a:gd name="T8" fmla="*/ 2 w 2"/>
              <a:gd name="T9" fmla="*/ 0 h 2"/>
              <a:gd name="T10" fmla="*/ 0 w 2"/>
              <a:gd name="T11" fmla="*/ 0 h 2"/>
              <a:gd name="T12" fmla="*/ 0 w 2"/>
              <a:gd name="T13" fmla="*/ 0 h 2"/>
              <a:gd name="T14" fmla="*/ 0 w 2"/>
              <a:gd name="T15" fmla="*/ 2 h 2"/>
              <a:gd name="T16" fmla="*/ 0 w 2"/>
              <a:gd name="T17" fmla="*/ 2 h 2"/>
              <a:gd name="T18" fmla="*/ 0 w 2"/>
              <a:gd name="T19" fmla="*/ 2 h 2"/>
              <a:gd name="T20" fmla="*/ 2 w 2"/>
              <a:gd name="T21" fmla="*/ 2 h 2"/>
              <a:gd name="T22" fmla="*/ 2 w 2"/>
              <a:gd name="T23" fmla="*/ 2 h 2"/>
              <a:gd name="T24" fmla="*/ 2 w 2"/>
              <a:gd name="T25" fmla="*/ 0 h 2"/>
              <a:gd name="T26" fmla="*/ 2 w 2"/>
              <a:gd name="T27" fmla="*/ 0 h 2"/>
              <a:gd name="T28" fmla="*/ 2 w 2"/>
              <a:gd name="T29" fmla="*/ 0 h 2"/>
              <a:gd name="T30" fmla="*/ 0 w 2"/>
              <a:gd name="T31" fmla="*/ 2 h 2"/>
              <a:gd name="T32" fmla="*/ 2 w 2"/>
              <a:gd name="T33" fmla="*/ 2 h 2"/>
              <a:gd name="T34" fmla="*/ 2 w 2"/>
              <a:gd name="T35" fmla="*/ 0 h 2"/>
              <a:gd name="T36" fmla="*/ 0 w 2"/>
              <a:gd name="T37" fmla="*/ 2 h 2"/>
              <a:gd name="T38" fmla="*/ 2 w 2"/>
              <a:gd name="T39" fmla="*/ 2 h 2"/>
              <a:gd name="T40" fmla="*/ 0 w 2"/>
              <a:gd name="T41" fmla="*/ 2 h 2"/>
              <a:gd name="T42" fmla="*/ 0 w 2"/>
              <a:gd name="T43" fmla="*/ 2 h 2"/>
              <a:gd name="T44" fmla="*/ 0 w 2"/>
              <a:gd name="T45" fmla="*/ 2 h 2"/>
              <a:gd name="T46" fmla="*/ 0 w 2"/>
              <a:gd name="T47" fmla="*/ 2 h 2"/>
              <a:gd name="T48" fmla="*/ 0 w 2"/>
              <a:gd name="T49" fmla="*/ 2 h 2"/>
              <a:gd name="T50" fmla="*/ 0 w 2"/>
              <a:gd name="T51" fmla="*/ 2 h 2"/>
              <a:gd name="T52" fmla="*/ 0 w 2"/>
              <a:gd name="T53" fmla="*/ 2 h 2"/>
              <a:gd name="T54" fmla="*/ 0 w 2"/>
              <a:gd name="T55" fmla="*/ 2 h 2"/>
              <a:gd name="T56" fmla="*/ 0 w 2"/>
              <a:gd name="T57" fmla="*/ 2 h 2"/>
              <a:gd name="T58" fmla="*/ 2 w 2"/>
              <a:gd name="T59" fmla="*/ 2 h 2"/>
              <a:gd name="T60" fmla="*/ 2 w 2"/>
              <a:gd name="T61" fmla="*/ 2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2" y="2"/>
                </a:moveTo>
                <a:lnTo>
                  <a:pt x="2" y="0"/>
                </a:lnTo>
                <a:lnTo>
                  <a:pt x="0" y="0"/>
                </a:lnTo>
                <a:lnTo>
                  <a:pt x="0" y="2"/>
                </a:lnTo>
                <a:lnTo>
                  <a:pt x="2" y="2"/>
                </a:lnTo>
                <a:lnTo>
                  <a:pt x="2" y="0"/>
                </a:lnTo>
                <a:lnTo>
                  <a:pt x="0" y="2"/>
                </a:lnTo>
                <a:lnTo>
                  <a:pt x="2" y="2"/>
                </a:lnTo>
                <a:lnTo>
                  <a:pt x="2" y="0"/>
                </a:lnTo>
                <a:lnTo>
                  <a:pt x="0" y="2"/>
                </a:lnTo>
                <a:lnTo>
                  <a:pt x="2" y="2"/>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150"/>
          <p:cNvSpPr>
            <a:spLocks/>
          </p:cNvSpPr>
          <p:nvPr/>
        </p:nvSpPr>
        <p:spPr bwMode="auto">
          <a:xfrm>
            <a:off x="684213" y="447675"/>
            <a:ext cx="1587" cy="3175"/>
          </a:xfrm>
          <a:custGeom>
            <a:avLst/>
            <a:gdLst>
              <a:gd name="T0" fmla="*/ 0 w 1587"/>
              <a:gd name="T1" fmla="*/ 2 h 2"/>
              <a:gd name="T2" fmla="*/ 0 w 1587"/>
              <a:gd name="T3" fmla="*/ 0 h 2"/>
              <a:gd name="T4" fmla="*/ 0 w 1587"/>
              <a:gd name="T5" fmla="*/ 2 h 2"/>
              <a:gd name="T6" fmla="*/ 0 60000 65536"/>
              <a:gd name="T7" fmla="*/ 0 60000 65536"/>
              <a:gd name="T8" fmla="*/ 0 60000 65536"/>
            </a:gdLst>
            <a:ahLst/>
            <a:cxnLst>
              <a:cxn ang="T6">
                <a:pos x="T0" y="T1"/>
              </a:cxn>
              <a:cxn ang="T7">
                <a:pos x="T2" y="T3"/>
              </a:cxn>
              <a:cxn ang="T8">
                <a:pos x="T4" y="T5"/>
              </a:cxn>
            </a:cxnLst>
            <a:rect l="0" t="0" r="r" b="b"/>
            <a:pathLst>
              <a:path w="1587" h="2">
                <a:moveTo>
                  <a:pt x="0" y="2"/>
                </a:move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1152"/>
          <p:cNvSpPr>
            <a:spLocks/>
          </p:cNvSpPr>
          <p:nvPr/>
        </p:nvSpPr>
        <p:spPr bwMode="auto">
          <a:xfrm>
            <a:off x="684213" y="447675"/>
            <a:ext cx="3175" cy="3175"/>
          </a:xfrm>
          <a:custGeom>
            <a:avLst/>
            <a:gdLst>
              <a:gd name="T0" fmla="*/ 2 w 2"/>
              <a:gd name="T1" fmla="*/ 0 h 2"/>
              <a:gd name="T2" fmla="*/ 0 w 2"/>
              <a:gd name="T3" fmla="*/ 0 h 2"/>
              <a:gd name="T4" fmla="*/ 0 w 2"/>
              <a:gd name="T5" fmla="*/ 0 h 2"/>
              <a:gd name="T6" fmla="*/ 0 w 2"/>
              <a:gd name="T7" fmla="*/ 0 h 2"/>
              <a:gd name="T8" fmla="*/ 0 w 2"/>
              <a:gd name="T9" fmla="*/ 2 h 2"/>
              <a:gd name="T10" fmla="*/ 2 w 2"/>
              <a:gd name="T11" fmla="*/ 2 h 2"/>
              <a:gd name="T12" fmla="*/ 2 w 2"/>
              <a:gd name="T13" fmla="*/ 0 h 2"/>
              <a:gd name="T14" fmla="*/ 0 w 2"/>
              <a:gd name="T15" fmla="*/ 0 h 2"/>
              <a:gd name="T16" fmla="*/ 0 w 2"/>
              <a:gd name="T17" fmla="*/ 0 h 2"/>
              <a:gd name="T18" fmla="*/ 0 w 2"/>
              <a:gd name="T19" fmla="*/ 0 h 2"/>
              <a:gd name="T20" fmla="*/ 0 w 2"/>
              <a:gd name="T21" fmla="*/ 2 h 2"/>
              <a:gd name="T22" fmla="*/ 2 w 2"/>
              <a:gd name="T23" fmla="*/ 2 h 2"/>
              <a:gd name="T24" fmla="*/ 2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0" y="0"/>
                </a:lnTo>
                <a:lnTo>
                  <a:pt x="0" y="2"/>
                </a:lnTo>
                <a:lnTo>
                  <a:pt x="2" y="2"/>
                </a:lnTo>
                <a:lnTo>
                  <a:pt x="2" y="0"/>
                </a:lnTo>
                <a:lnTo>
                  <a:pt x="0" y="0"/>
                </a:lnTo>
                <a:lnTo>
                  <a:pt x="0" y="2"/>
                </a:lnTo>
                <a:lnTo>
                  <a:pt x="2"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1154"/>
          <p:cNvSpPr>
            <a:spLocks/>
          </p:cNvSpPr>
          <p:nvPr/>
        </p:nvSpPr>
        <p:spPr bwMode="auto">
          <a:xfrm>
            <a:off x="665163" y="434975"/>
            <a:ext cx="3175" cy="1588"/>
          </a:xfrm>
          <a:custGeom>
            <a:avLst/>
            <a:gdLst>
              <a:gd name="T0" fmla="*/ 2 w 2"/>
              <a:gd name="T1" fmla="*/ 0 h 1588"/>
              <a:gd name="T2" fmla="*/ 0 w 2"/>
              <a:gd name="T3" fmla="*/ 0 h 1588"/>
              <a:gd name="T4" fmla="*/ 2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 name="Freeform 1156"/>
          <p:cNvSpPr>
            <a:spLocks/>
          </p:cNvSpPr>
          <p:nvPr/>
        </p:nvSpPr>
        <p:spPr bwMode="auto">
          <a:xfrm>
            <a:off x="665163" y="431800"/>
            <a:ext cx="3175" cy="3175"/>
          </a:xfrm>
          <a:custGeom>
            <a:avLst/>
            <a:gdLst>
              <a:gd name="T0" fmla="*/ 2 w 2"/>
              <a:gd name="T1" fmla="*/ 2 h 2"/>
              <a:gd name="T2" fmla="*/ 0 w 2"/>
              <a:gd name="T3" fmla="*/ 0 h 2"/>
              <a:gd name="T4" fmla="*/ 0 w 2"/>
              <a:gd name="T5" fmla="*/ 0 h 2"/>
              <a:gd name="T6" fmla="*/ 0 w 2"/>
              <a:gd name="T7" fmla="*/ 2 h 2"/>
              <a:gd name="T8" fmla="*/ 2 w 2"/>
              <a:gd name="T9" fmla="*/ 2 h 2"/>
              <a:gd name="T10" fmla="*/ 2 w 2"/>
              <a:gd name="T11" fmla="*/ 2 h 2"/>
              <a:gd name="T12" fmla="*/ 2 w 2"/>
              <a:gd name="T13" fmla="*/ 2 h 2"/>
              <a:gd name="T14" fmla="*/ 0 w 2"/>
              <a:gd name="T15" fmla="*/ 0 h 2"/>
              <a:gd name="T16" fmla="*/ 0 w 2"/>
              <a:gd name="T17" fmla="*/ 0 h 2"/>
              <a:gd name="T18" fmla="*/ 0 w 2"/>
              <a:gd name="T19" fmla="*/ 2 h 2"/>
              <a:gd name="T20" fmla="*/ 2 w 2"/>
              <a:gd name="T21" fmla="*/ 2 h 2"/>
              <a:gd name="T22" fmla="*/ 2 w 2"/>
              <a:gd name="T23" fmla="*/ 2 h 2"/>
              <a:gd name="T24" fmla="*/ 2 w 2"/>
              <a:gd name="T25" fmla="*/ 2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2"/>
                </a:moveTo>
                <a:lnTo>
                  <a:pt x="0" y="0"/>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8" name="Freeform 1163"/>
          <p:cNvSpPr>
            <a:spLocks/>
          </p:cNvSpPr>
          <p:nvPr/>
        </p:nvSpPr>
        <p:spPr bwMode="auto">
          <a:xfrm>
            <a:off x="611188" y="415925"/>
            <a:ext cx="6350" cy="3175"/>
          </a:xfrm>
          <a:custGeom>
            <a:avLst/>
            <a:gdLst>
              <a:gd name="T0" fmla="*/ 2 w 4"/>
              <a:gd name="T1" fmla="*/ 2 h 2"/>
              <a:gd name="T2" fmla="*/ 2 w 4"/>
              <a:gd name="T3" fmla="*/ 2 h 2"/>
              <a:gd name="T4" fmla="*/ 4 w 4"/>
              <a:gd name="T5" fmla="*/ 2 h 2"/>
              <a:gd name="T6" fmla="*/ 4 w 4"/>
              <a:gd name="T7" fmla="*/ 0 h 2"/>
              <a:gd name="T8" fmla="*/ 4 w 4"/>
              <a:gd name="T9" fmla="*/ 0 h 2"/>
              <a:gd name="T10" fmla="*/ 2 w 4"/>
              <a:gd name="T11" fmla="*/ 0 h 2"/>
              <a:gd name="T12" fmla="*/ 2 w 4"/>
              <a:gd name="T13" fmla="*/ 0 h 2"/>
              <a:gd name="T14" fmla="*/ 0 w 4"/>
              <a:gd name="T15" fmla="*/ 2 h 2"/>
              <a:gd name="T16" fmla="*/ 2 w 4"/>
              <a:gd name="T17" fmla="*/ 2 h 2"/>
              <a:gd name="T18" fmla="*/ 2 w 4"/>
              <a:gd name="T19" fmla="*/ 0 h 2"/>
              <a:gd name="T20" fmla="*/ 4 w 4"/>
              <a:gd name="T21" fmla="*/ 2 h 2"/>
              <a:gd name="T22" fmla="*/ 4 w 4"/>
              <a:gd name="T23" fmla="*/ 0 h 2"/>
              <a:gd name="T24" fmla="*/ 4 w 4"/>
              <a:gd name="T25" fmla="*/ 0 h 2"/>
              <a:gd name="T26" fmla="*/ 2 w 4"/>
              <a:gd name="T27" fmla="*/ 0 h 2"/>
              <a:gd name="T28" fmla="*/ 2 w 4"/>
              <a:gd name="T29" fmla="*/ 0 h 2"/>
              <a:gd name="T30" fmla="*/ 0 w 4"/>
              <a:gd name="T31" fmla="*/ 0 h 2"/>
              <a:gd name="T32" fmla="*/ 2 w 4"/>
              <a:gd name="T33" fmla="*/ 2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 h="2">
                <a:moveTo>
                  <a:pt x="2" y="2"/>
                </a:moveTo>
                <a:lnTo>
                  <a:pt x="2" y="2"/>
                </a:lnTo>
                <a:lnTo>
                  <a:pt x="4" y="2"/>
                </a:lnTo>
                <a:lnTo>
                  <a:pt x="4" y="0"/>
                </a:lnTo>
                <a:lnTo>
                  <a:pt x="2" y="0"/>
                </a:lnTo>
                <a:lnTo>
                  <a:pt x="0" y="2"/>
                </a:lnTo>
                <a:lnTo>
                  <a:pt x="2" y="2"/>
                </a:lnTo>
                <a:lnTo>
                  <a:pt x="2" y="0"/>
                </a:lnTo>
                <a:lnTo>
                  <a:pt x="4" y="2"/>
                </a:lnTo>
                <a:lnTo>
                  <a:pt x="4" y="0"/>
                </a:lnTo>
                <a:lnTo>
                  <a:pt x="2" y="0"/>
                </a:lnTo>
                <a:lnTo>
                  <a:pt x="0" y="0"/>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9" name="Freeform 1172"/>
          <p:cNvSpPr>
            <a:spLocks/>
          </p:cNvSpPr>
          <p:nvPr/>
        </p:nvSpPr>
        <p:spPr bwMode="auto">
          <a:xfrm>
            <a:off x="582613" y="476250"/>
            <a:ext cx="3175" cy="3175"/>
          </a:xfrm>
          <a:custGeom>
            <a:avLst/>
            <a:gdLst>
              <a:gd name="T0" fmla="*/ 0 w 2"/>
              <a:gd name="T1" fmla="*/ 2 h 2"/>
              <a:gd name="T2" fmla="*/ 0 w 2"/>
              <a:gd name="T3" fmla="*/ 2 h 2"/>
              <a:gd name="T4" fmla="*/ 2 w 2"/>
              <a:gd name="T5" fmla="*/ 2 h 2"/>
              <a:gd name="T6" fmla="*/ 0 w 2"/>
              <a:gd name="T7" fmla="*/ 0 h 2"/>
              <a:gd name="T8" fmla="*/ 0 w 2"/>
              <a:gd name="T9" fmla="*/ 0 h 2"/>
              <a:gd name="T10" fmla="*/ 0 w 2"/>
              <a:gd name="T11" fmla="*/ 0 h 2"/>
              <a:gd name="T12" fmla="*/ 0 w 2"/>
              <a:gd name="T13" fmla="*/ 2 h 2"/>
              <a:gd name="T14" fmla="*/ 0 w 2"/>
              <a:gd name="T15" fmla="*/ 2 h 2"/>
              <a:gd name="T16" fmla="*/ 0 w 2"/>
              <a:gd name="T17" fmla="*/ 2 h 2"/>
              <a:gd name="T18" fmla="*/ 0 w 2"/>
              <a:gd name="T19" fmla="*/ 2 h 2"/>
              <a:gd name="T20" fmla="*/ 0 w 2"/>
              <a:gd name="T21" fmla="*/ 2 h 2"/>
              <a:gd name="T22" fmla="*/ 0 w 2"/>
              <a:gd name="T23" fmla="*/ 2 h 2"/>
              <a:gd name="T24" fmla="*/ 0 w 2"/>
              <a:gd name="T25" fmla="*/ 2 h 2"/>
              <a:gd name="T26" fmla="*/ 0 w 2"/>
              <a:gd name="T27" fmla="*/ 2 h 2"/>
              <a:gd name="T28" fmla="*/ 0 w 2"/>
              <a:gd name="T29" fmla="*/ 2 h 2"/>
              <a:gd name="T30" fmla="*/ 0 w 2"/>
              <a:gd name="T31" fmla="*/ 2 h 2"/>
              <a:gd name="T32" fmla="*/ 0 w 2"/>
              <a:gd name="T33" fmla="*/ 2 h 2"/>
              <a:gd name="T34" fmla="*/ 0 w 2"/>
              <a:gd name="T35" fmla="*/ 2 h 2"/>
              <a:gd name="T36" fmla="*/ 0 w 2"/>
              <a:gd name="T37" fmla="*/ 2 h 2"/>
              <a:gd name="T38" fmla="*/ 0 w 2"/>
              <a:gd name="T39" fmla="*/ 2 h 2"/>
              <a:gd name="T40" fmla="*/ 0 w 2"/>
              <a:gd name="T41" fmla="*/ 2 h 2"/>
              <a:gd name="T42" fmla="*/ 0 w 2"/>
              <a:gd name="T43" fmla="*/ 2 h 2"/>
              <a:gd name="T44" fmla="*/ 0 w 2"/>
              <a:gd name="T45" fmla="*/ 2 h 2"/>
              <a:gd name="T46" fmla="*/ 0 w 2"/>
              <a:gd name="T47" fmla="*/ 2 h 2"/>
              <a:gd name="T48" fmla="*/ 0 w 2"/>
              <a:gd name="T49" fmla="*/ 2 h 2"/>
              <a:gd name="T50" fmla="*/ 0 w 2"/>
              <a:gd name="T51" fmla="*/ 2 h 2"/>
              <a:gd name="T52" fmla="*/ 0 w 2"/>
              <a:gd name="T53" fmla="*/ 2 h 2"/>
              <a:gd name="T54" fmla="*/ 0 w 2"/>
              <a:gd name="T55" fmla="*/ 2 h 2"/>
              <a:gd name="T56" fmla="*/ 0 w 2"/>
              <a:gd name="T57" fmla="*/ 2 h 2"/>
              <a:gd name="T58" fmla="*/ 0 w 2"/>
              <a:gd name="T59" fmla="*/ 2 h 2"/>
              <a:gd name="T60" fmla="*/ 0 w 2"/>
              <a:gd name="T61" fmla="*/ 2 h 2"/>
              <a:gd name="T62" fmla="*/ 0 w 2"/>
              <a:gd name="T63" fmla="*/ 2 h 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2">
                <a:moveTo>
                  <a:pt x="0" y="2"/>
                </a:moveTo>
                <a:lnTo>
                  <a:pt x="0" y="2"/>
                </a:ln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 name="Freeform 1177"/>
          <p:cNvSpPr>
            <a:spLocks/>
          </p:cNvSpPr>
          <p:nvPr/>
        </p:nvSpPr>
        <p:spPr bwMode="auto">
          <a:xfrm>
            <a:off x="557213" y="534988"/>
            <a:ext cx="3175" cy="3175"/>
          </a:xfrm>
          <a:custGeom>
            <a:avLst/>
            <a:gdLst>
              <a:gd name="T0" fmla="*/ 0 w 2"/>
              <a:gd name="T1" fmla="*/ 2 h 2"/>
              <a:gd name="T2" fmla="*/ 2 w 2"/>
              <a:gd name="T3" fmla="*/ 2 h 2"/>
              <a:gd name="T4" fmla="*/ 2 w 2"/>
              <a:gd name="T5" fmla="*/ 2 h 2"/>
              <a:gd name="T6" fmla="*/ 2 w 2"/>
              <a:gd name="T7" fmla="*/ 0 h 2"/>
              <a:gd name="T8" fmla="*/ 2 w 2"/>
              <a:gd name="T9" fmla="*/ 0 h 2"/>
              <a:gd name="T10" fmla="*/ 2 w 2"/>
              <a:gd name="T11" fmla="*/ 0 h 2"/>
              <a:gd name="T12" fmla="*/ 0 w 2"/>
              <a:gd name="T13" fmla="*/ 0 h 2"/>
              <a:gd name="T14" fmla="*/ 0 w 2"/>
              <a:gd name="T15" fmla="*/ 0 h 2"/>
              <a:gd name="T16" fmla="*/ 0 w 2"/>
              <a:gd name="T17" fmla="*/ 0 h 2"/>
              <a:gd name="T18" fmla="*/ 0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2 h 2"/>
              <a:gd name="T40" fmla="*/ 0 w 2"/>
              <a:gd name="T41" fmla="*/ 2 h 2"/>
              <a:gd name="T42" fmla="*/ 2 w 2"/>
              <a:gd name="T43" fmla="*/ 2 h 2"/>
              <a:gd name="T44" fmla="*/ 2 w 2"/>
              <a:gd name="T45" fmla="*/ 0 h 2"/>
              <a:gd name="T46" fmla="*/ 2 w 2"/>
              <a:gd name="T47" fmla="*/ 0 h 2"/>
              <a:gd name="T48" fmla="*/ 2 w 2"/>
              <a:gd name="T49" fmla="*/ 0 h 2"/>
              <a:gd name="T50" fmla="*/ 2 w 2"/>
              <a:gd name="T51" fmla="*/ 0 h 2"/>
              <a:gd name="T52" fmla="*/ 2 w 2"/>
              <a:gd name="T53" fmla="*/ 0 h 2"/>
              <a:gd name="T54" fmla="*/ 2 w 2"/>
              <a:gd name="T55" fmla="*/ 0 h 2"/>
              <a:gd name="T56" fmla="*/ 2 w 2"/>
              <a:gd name="T57" fmla="*/ 0 h 2"/>
              <a:gd name="T58" fmla="*/ 2 w 2"/>
              <a:gd name="T59" fmla="*/ 0 h 2"/>
              <a:gd name="T60" fmla="*/ 2 w 2"/>
              <a:gd name="T61" fmla="*/ 0 h 2"/>
              <a:gd name="T62" fmla="*/ 2 w 2"/>
              <a:gd name="T63" fmla="*/ 0 h 2"/>
              <a:gd name="T64" fmla="*/ 2 w 2"/>
              <a:gd name="T65" fmla="*/ 0 h 2"/>
              <a:gd name="T66" fmla="*/ 2 w 2"/>
              <a:gd name="T67" fmla="*/ 2 h 2"/>
              <a:gd name="T68" fmla="*/ 2 w 2"/>
              <a:gd name="T69" fmla="*/ 0 h 2"/>
              <a:gd name="T70" fmla="*/ 2 w 2"/>
              <a:gd name="T71" fmla="*/ 0 h 2"/>
              <a:gd name="T72" fmla="*/ 0 w 2"/>
              <a:gd name="T73" fmla="*/ 0 h 2"/>
              <a:gd name="T74" fmla="*/ 0 w 2"/>
              <a:gd name="T75" fmla="*/ 0 h 2"/>
              <a:gd name="T76" fmla="*/ 0 w 2"/>
              <a:gd name="T77" fmla="*/ 2 h 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 h="2">
                <a:moveTo>
                  <a:pt x="0" y="2"/>
                </a:moveTo>
                <a:lnTo>
                  <a:pt x="2" y="2"/>
                </a:lnTo>
                <a:lnTo>
                  <a:pt x="2" y="0"/>
                </a:lnTo>
                <a:lnTo>
                  <a:pt x="0" y="0"/>
                </a:lnTo>
                <a:lnTo>
                  <a:pt x="0" y="2"/>
                </a:lnTo>
                <a:lnTo>
                  <a:pt x="2" y="2"/>
                </a:lnTo>
                <a:lnTo>
                  <a:pt x="2" y="0"/>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 name="Freeform 1180"/>
          <p:cNvSpPr>
            <a:spLocks/>
          </p:cNvSpPr>
          <p:nvPr/>
        </p:nvSpPr>
        <p:spPr bwMode="auto">
          <a:xfrm>
            <a:off x="560388" y="530225"/>
            <a:ext cx="3175" cy="4763"/>
          </a:xfrm>
          <a:custGeom>
            <a:avLst/>
            <a:gdLst>
              <a:gd name="T0" fmla="*/ 0 w 2"/>
              <a:gd name="T1" fmla="*/ 3 h 3"/>
              <a:gd name="T2" fmla="*/ 0 w 2"/>
              <a:gd name="T3" fmla="*/ 3 h 3"/>
              <a:gd name="T4" fmla="*/ 2 w 2"/>
              <a:gd name="T5" fmla="*/ 3 h 3"/>
              <a:gd name="T6" fmla="*/ 2 w 2"/>
              <a:gd name="T7" fmla="*/ 3 h 3"/>
              <a:gd name="T8" fmla="*/ 0 w 2"/>
              <a:gd name="T9" fmla="*/ 0 h 3"/>
              <a:gd name="T10" fmla="*/ 0 w 2"/>
              <a:gd name="T11" fmla="*/ 0 h 3"/>
              <a:gd name="T12" fmla="*/ 0 w 2"/>
              <a:gd name="T13" fmla="*/ 0 h 3"/>
              <a:gd name="T14" fmla="*/ 0 w 2"/>
              <a:gd name="T15" fmla="*/ 3 h 3"/>
              <a:gd name="T16" fmla="*/ 0 w 2"/>
              <a:gd name="T17" fmla="*/ 3 h 3"/>
              <a:gd name="T18" fmla="*/ 0 w 2"/>
              <a:gd name="T19" fmla="*/ 3 h 3"/>
              <a:gd name="T20" fmla="*/ 0 w 2"/>
              <a:gd name="T21" fmla="*/ 3 h 3"/>
              <a:gd name="T22" fmla="*/ 0 w 2"/>
              <a:gd name="T23" fmla="*/ 0 h 3"/>
              <a:gd name="T24" fmla="*/ 0 w 2"/>
              <a:gd name="T25" fmla="*/ 3 h 3"/>
              <a:gd name="T26" fmla="*/ 0 w 2"/>
              <a:gd name="T27" fmla="*/ 3 h 3"/>
              <a:gd name="T28" fmla="*/ 0 w 2"/>
              <a:gd name="T29" fmla="*/ 3 h 3"/>
              <a:gd name="T30" fmla="*/ 0 w 2"/>
              <a:gd name="T31" fmla="*/ 3 h 3"/>
              <a:gd name="T32" fmla="*/ 0 w 2"/>
              <a:gd name="T33" fmla="*/ 3 h 3"/>
              <a:gd name="T34" fmla="*/ 0 w 2"/>
              <a:gd name="T35" fmla="*/ 3 h 3"/>
              <a:gd name="T36" fmla="*/ 0 w 2"/>
              <a:gd name="T37" fmla="*/ 3 h 3"/>
              <a:gd name="T38" fmla="*/ 0 w 2"/>
              <a:gd name="T39" fmla="*/ 3 h 3"/>
              <a:gd name="T40" fmla="*/ 0 w 2"/>
              <a:gd name="T41" fmla="*/ 3 h 3"/>
              <a:gd name="T42" fmla="*/ 0 w 2"/>
              <a:gd name="T43" fmla="*/ 3 h 3"/>
              <a:gd name="T44" fmla="*/ 0 w 2"/>
              <a:gd name="T45" fmla="*/ 3 h 3"/>
              <a:gd name="T46" fmla="*/ 0 w 2"/>
              <a:gd name="T47" fmla="*/ 3 h 3"/>
              <a:gd name="T48" fmla="*/ 0 w 2"/>
              <a:gd name="T49" fmla="*/ 3 h 3"/>
              <a:gd name="T50" fmla="*/ 0 w 2"/>
              <a:gd name="T51" fmla="*/ 3 h 3"/>
              <a:gd name="T52" fmla="*/ 0 w 2"/>
              <a:gd name="T53" fmla="*/ 3 h 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 h="3">
                <a:moveTo>
                  <a:pt x="0" y="3"/>
                </a:moveTo>
                <a:lnTo>
                  <a:pt x="0" y="3"/>
                </a:lnTo>
                <a:lnTo>
                  <a:pt x="2" y="3"/>
                </a:lnTo>
                <a:lnTo>
                  <a:pt x="0" y="0"/>
                </a:lnTo>
                <a:lnTo>
                  <a:pt x="0" y="3"/>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 name="Line 1187"/>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 name="Line 1188"/>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4" name="Freeform 1208"/>
          <p:cNvSpPr>
            <a:spLocks/>
          </p:cNvSpPr>
          <p:nvPr/>
        </p:nvSpPr>
        <p:spPr bwMode="auto">
          <a:xfrm>
            <a:off x="595313" y="557213"/>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5" name="Freeform 1210"/>
          <p:cNvSpPr>
            <a:spLocks/>
          </p:cNvSpPr>
          <p:nvPr/>
        </p:nvSpPr>
        <p:spPr bwMode="auto">
          <a:xfrm>
            <a:off x="595313" y="557213"/>
            <a:ext cx="3175" cy="3175"/>
          </a:xfrm>
          <a:custGeom>
            <a:avLst/>
            <a:gdLst>
              <a:gd name="T0" fmla="*/ 0 w 2"/>
              <a:gd name="T1" fmla="*/ 2 h 2"/>
              <a:gd name="T2" fmla="*/ 0 w 2"/>
              <a:gd name="T3" fmla="*/ 2 h 2"/>
              <a:gd name="T4" fmla="*/ 2 w 2"/>
              <a:gd name="T5" fmla="*/ 2 h 2"/>
              <a:gd name="T6" fmla="*/ 2 w 2"/>
              <a:gd name="T7" fmla="*/ 0 h 2"/>
              <a:gd name="T8" fmla="*/ 2 w 2"/>
              <a:gd name="T9" fmla="*/ 0 h 2"/>
              <a:gd name="T10" fmla="*/ 0 w 2"/>
              <a:gd name="T11" fmla="*/ 0 h 2"/>
              <a:gd name="T12" fmla="*/ 0 w 2"/>
              <a:gd name="T13" fmla="*/ 0 h 2"/>
              <a:gd name="T14" fmla="*/ 0 w 2"/>
              <a:gd name="T15" fmla="*/ 0 h 2"/>
              <a:gd name="T16" fmla="*/ 0 w 2"/>
              <a:gd name="T17" fmla="*/ 2 h 2"/>
              <a:gd name="T18" fmla="*/ 0 w 2"/>
              <a:gd name="T19" fmla="*/ 2 h 2"/>
              <a:gd name="T20" fmla="*/ 2 w 2"/>
              <a:gd name="T21" fmla="*/ 2 h 2"/>
              <a:gd name="T22" fmla="*/ 2 w 2"/>
              <a:gd name="T23" fmla="*/ 0 h 2"/>
              <a:gd name="T24" fmla="*/ 2 w 2"/>
              <a:gd name="T25" fmla="*/ 0 h 2"/>
              <a:gd name="T26" fmla="*/ 0 w 2"/>
              <a:gd name="T27" fmla="*/ 0 h 2"/>
              <a:gd name="T28" fmla="*/ 0 w 2"/>
              <a:gd name="T29" fmla="*/ 0 h 2"/>
              <a:gd name="T30" fmla="*/ 0 w 2"/>
              <a:gd name="T31" fmla="*/ 0 h 2"/>
              <a:gd name="T32" fmla="*/ 0 w 2"/>
              <a:gd name="T33" fmla="*/ 2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2"/>
                </a:moveTo>
                <a:lnTo>
                  <a:pt x="0" y="2"/>
                </a:lnTo>
                <a:lnTo>
                  <a:pt x="2" y="2"/>
                </a:lnTo>
                <a:lnTo>
                  <a:pt x="2" y="0"/>
                </a:lnTo>
                <a:lnTo>
                  <a:pt x="0" y="0"/>
                </a:lnTo>
                <a:lnTo>
                  <a:pt x="0" y="2"/>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6" name="Freeform 1214"/>
          <p:cNvSpPr>
            <a:spLocks/>
          </p:cNvSpPr>
          <p:nvPr/>
        </p:nvSpPr>
        <p:spPr bwMode="auto">
          <a:xfrm>
            <a:off x="595313" y="557213"/>
            <a:ext cx="3175" cy="3175"/>
          </a:xfrm>
          <a:custGeom>
            <a:avLst/>
            <a:gdLst>
              <a:gd name="T0" fmla="*/ 0 w 2"/>
              <a:gd name="T1" fmla="*/ 2 h 2"/>
              <a:gd name="T2" fmla="*/ 2 w 2"/>
              <a:gd name="T3" fmla="*/ 2 h 2"/>
              <a:gd name="T4" fmla="*/ 0 w 2"/>
              <a:gd name="T5" fmla="*/ 0 h 2"/>
              <a:gd name="T6" fmla="*/ 0 w 2"/>
              <a:gd name="T7" fmla="*/ 2 h 2"/>
              <a:gd name="T8" fmla="*/ 0 w 2"/>
              <a:gd name="T9" fmla="*/ 2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 h="2">
                <a:moveTo>
                  <a:pt x="0" y="2"/>
                </a:move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 name="Rectangle 1215"/>
          <p:cNvSpPr>
            <a:spLocks noChangeArrowheads="1"/>
          </p:cNvSpPr>
          <p:nvPr/>
        </p:nvSpPr>
        <p:spPr bwMode="auto">
          <a:xfrm>
            <a:off x="595313" y="627063"/>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28" name="Freeform 1217"/>
          <p:cNvSpPr>
            <a:spLocks/>
          </p:cNvSpPr>
          <p:nvPr/>
        </p:nvSpPr>
        <p:spPr bwMode="auto">
          <a:xfrm>
            <a:off x="595313" y="6270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 name="Freeform 1219"/>
          <p:cNvSpPr>
            <a:spLocks/>
          </p:cNvSpPr>
          <p:nvPr/>
        </p:nvSpPr>
        <p:spPr bwMode="auto">
          <a:xfrm>
            <a:off x="731838" y="541338"/>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 name="Freeform 1221"/>
          <p:cNvSpPr>
            <a:spLocks/>
          </p:cNvSpPr>
          <p:nvPr/>
        </p:nvSpPr>
        <p:spPr bwMode="auto">
          <a:xfrm>
            <a:off x="731838" y="541338"/>
            <a:ext cx="3175" cy="3175"/>
          </a:xfrm>
          <a:custGeom>
            <a:avLst/>
            <a:gdLst>
              <a:gd name="T0" fmla="*/ 2 w 2"/>
              <a:gd name="T1" fmla="*/ 0 h 2"/>
              <a:gd name="T2" fmla="*/ 2 w 2"/>
              <a:gd name="T3" fmla="*/ 0 h 2"/>
              <a:gd name="T4" fmla="*/ 2 w 2"/>
              <a:gd name="T5" fmla="*/ 0 h 2"/>
              <a:gd name="T6" fmla="*/ 0 w 2"/>
              <a:gd name="T7" fmla="*/ 0 h 2"/>
              <a:gd name="T8" fmla="*/ 0 w 2"/>
              <a:gd name="T9" fmla="*/ 0 h 2"/>
              <a:gd name="T10" fmla="*/ 0 w 2"/>
              <a:gd name="T11" fmla="*/ 2 h 2"/>
              <a:gd name="T12" fmla="*/ 2 w 2"/>
              <a:gd name="T13" fmla="*/ 0 h 2"/>
              <a:gd name="T14" fmla="*/ 2 w 2"/>
              <a:gd name="T15" fmla="*/ 0 h 2"/>
              <a:gd name="T16" fmla="*/ 2 w 2"/>
              <a:gd name="T17" fmla="*/ 0 h 2"/>
              <a:gd name="T18" fmla="*/ 0 w 2"/>
              <a:gd name="T19" fmla="*/ 0 h 2"/>
              <a:gd name="T20" fmla="*/ 0 w 2"/>
              <a:gd name="T21" fmla="*/ 0 h 2"/>
              <a:gd name="T22" fmla="*/ 0 w 2"/>
              <a:gd name="T23" fmla="*/ 2 h 2"/>
              <a:gd name="T24" fmla="*/ 2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2" y="0"/>
                </a:lnTo>
                <a:lnTo>
                  <a:pt x="0" y="0"/>
                </a:lnTo>
                <a:lnTo>
                  <a:pt x="0" y="2"/>
                </a:lnTo>
                <a:lnTo>
                  <a:pt x="2" y="0"/>
                </a:lnTo>
                <a:lnTo>
                  <a:pt x="0" y="0"/>
                </a:lnTo>
                <a:lnTo>
                  <a:pt x="0"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 name="Freeform 1234"/>
          <p:cNvSpPr>
            <a:spLocks/>
          </p:cNvSpPr>
          <p:nvPr/>
        </p:nvSpPr>
        <p:spPr bwMode="auto">
          <a:xfrm>
            <a:off x="722313" y="550863"/>
            <a:ext cx="3175" cy="1587"/>
          </a:xfrm>
          <a:custGeom>
            <a:avLst/>
            <a:gdLst>
              <a:gd name="T0" fmla="*/ 0 w 2"/>
              <a:gd name="T1" fmla="*/ 0 h 1587"/>
              <a:gd name="T2" fmla="*/ 0 w 2"/>
              <a:gd name="T3" fmla="*/ 0 h 1587"/>
              <a:gd name="T4" fmla="*/ 2 w 2"/>
              <a:gd name="T5" fmla="*/ 0 h 1587"/>
              <a:gd name="T6" fmla="*/ 2 w 2"/>
              <a:gd name="T7" fmla="*/ 0 h 1587"/>
              <a:gd name="T8" fmla="*/ 2 w 2"/>
              <a:gd name="T9" fmla="*/ 0 h 1587"/>
              <a:gd name="T10" fmla="*/ 2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2 w 2"/>
              <a:gd name="T25" fmla="*/ 0 h 1587"/>
              <a:gd name="T26" fmla="*/ 2 w 2"/>
              <a:gd name="T27" fmla="*/ 0 h 1587"/>
              <a:gd name="T28" fmla="*/ 2 w 2"/>
              <a:gd name="T29" fmla="*/ 0 h 1587"/>
              <a:gd name="T30" fmla="*/ 0 w 2"/>
              <a:gd name="T31" fmla="*/ 0 h 1587"/>
              <a:gd name="T32" fmla="*/ 0 w 2"/>
              <a:gd name="T33" fmla="*/ 0 h 1587"/>
              <a:gd name="T34" fmla="*/ 2 w 2"/>
              <a:gd name="T35" fmla="*/ 0 h 1587"/>
              <a:gd name="T36" fmla="*/ 0 w 2"/>
              <a:gd name="T37" fmla="*/ 0 h 1587"/>
              <a:gd name="T38" fmla="*/ 0 w 2"/>
              <a:gd name="T39" fmla="*/ 0 h 1587"/>
              <a:gd name="T40" fmla="*/ 0 w 2"/>
              <a:gd name="T41" fmla="*/ 0 h 1587"/>
              <a:gd name="T42" fmla="*/ 0 w 2"/>
              <a:gd name="T43" fmla="*/ 0 h 1587"/>
              <a:gd name="T44" fmla="*/ 0 w 2"/>
              <a:gd name="T45" fmla="*/ 0 h 1587"/>
              <a:gd name="T46" fmla="*/ 0 w 2"/>
              <a:gd name="T47" fmla="*/ 0 h 1587"/>
              <a:gd name="T48" fmla="*/ 0 w 2"/>
              <a:gd name="T49" fmla="*/ 0 h 1587"/>
              <a:gd name="T50" fmla="*/ 0 w 2"/>
              <a:gd name="T51" fmla="*/ 0 h 1587"/>
              <a:gd name="T52" fmla="*/ 0 w 2"/>
              <a:gd name="T53" fmla="*/ 0 h 1587"/>
              <a:gd name="T54" fmla="*/ 0 w 2"/>
              <a:gd name="T55" fmla="*/ 0 h 1587"/>
              <a:gd name="T56" fmla="*/ 0 w 2"/>
              <a:gd name="T57" fmla="*/ 0 h 1587"/>
              <a:gd name="T58" fmla="*/ 0 w 2"/>
              <a:gd name="T59" fmla="*/ 0 h 1587"/>
              <a:gd name="T60" fmla="*/ 0 w 2"/>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1587">
                <a:moveTo>
                  <a:pt x="0" y="0"/>
                </a:moveTo>
                <a:lnTo>
                  <a:pt x="0" y="0"/>
                </a:lnTo>
                <a:lnTo>
                  <a:pt x="2" y="0"/>
                </a:lnTo>
                <a:lnTo>
                  <a:pt x="0" y="0"/>
                </a:ln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2" name="Line 1237"/>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 name="Line 1238"/>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 name="Freeform 1240"/>
          <p:cNvSpPr>
            <a:spLocks/>
          </p:cNvSpPr>
          <p:nvPr/>
        </p:nvSpPr>
        <p:spPr bwMode="auto">
          <a:xfrm>
            <a:off x="728663" y="541338"/>
            <a:ext cx="1587" cy="3175"/>
          </a:xfrm>
          <a:custGeom>
            <a:avLst/>
            <a:gdLst>
              <a:gd name="T0" fmla="*/ 0 w 1587"/>
              <a:gd name="T1" fmla="*/ 2 h 2"/>
              <a:gd name="T2" fmla="*/ 0 w 1587"/>
              <a:gd name="T3" fmla="*/ 2 h 2"/>
              <a:gd name="T4" fmla="*/ 0 w 1587"/>
              <a:gd name="T5" fmla="*/ 0 h 2"/>
              <a:gd name="T6" fmla="*/ 0 w 1587"/>
              <a:gd name="T7" fmla="*/ 2 h 2"/>
              <a:gd name="T8" fmla="*/ 0 w 1587"/>
              <a:gd name="T9" fmla="*/ 2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5" name="Freeform 1243"/>
          <p:cNvSpPr>
            <a:spLocks/>
          </p:cNvSpPr>
          <p:nvPr/>
        </p:nvSpPr>
        <p:spPr bwMode="auto">
          <a:xfrm>
            <a:off x="728663" y="538163"/>
            <a:ext cx="3175" cy="3175"/>
          </a:xfrm>
          <a:custGeom>
            <a:avLst/>
            <a:gdLst>
              <a:gd name="T0" fmla="*/ 2 w 2"/>
              <a:gd name="T1" fmla="*/ 2 h 2"/>
              <a:gd name="T2" fmla="*/ 2 w 2"/>
              <a:gd name="T3" fmla="*/ 2 h 2"/>
              <a:gd name="T4" fmla="*/ 2 w 2"/>
              <a:gd name="T5" fmla="*/ 2 h 2"/>
              <a:gd name="T6" fmla="*/ 2 w 2"/>
              <a:gd name="T7" fmla="*/ 2 h 2"/>
              <a:gd name="T8" fmla="*/ 0 w 2"/>
              <a:gd name="T9" fmla="*/ 2 h 2"/>
              <a:gd name="T10" fmla="*/ 0 w 2"/>
              <a:gd name="T11" fmla="*/ 2 h 2"/>
              <a:gd name="T12" fmla="*/ 2 w 2"/>
              <a:gd name="T13" fmla="*/ 2 h 2"/>
              <a:gd name="T14" fmla="*/ 0 w 2"/>
              <a:gd name="T15" fmla="*/ 2 h 2"/>
              <a:gd name="T16" fmla="*/ 0 w 2"/>
              <a:gd name="T17" fmla="*/ 2 h 2"/>
              <a:gd name="T18" fmla="*/ 0 w 2"/>
              <a:gd name="T19" fmla="*/ 2 h 2"/>
              <a:gd name="T20" fmla="*/ 0 w 2"/>
              <a:gd name="T21" fmla="*/ 2 h 2"/>
              <a:gd name="T22" fmla="*/ 0 w 2"/>
              <a:gd name="T23" fmla="*/ 2 h 2"/>
              <a:gd name="T24" fmla="*/ 0 w 2"/>
              <a:gd name="T25" fmla="*/ 2 h 2"/>
              <a:gd name="T26" fmla="*/ 0 w 2"/>
              <a:gd name="T27" fmla="*/ 2 h 2"/>
              <a:gd name="T28" fmla="*/ 0 w 2"/>
              <a:gd name="T29" fmla="*/ 2 h 2"/>
              <a:gd name="T30" fmla="*/ 0 w 2"/>
              <a:gd name="T31" fmla="*/ 2 h 2"/>
              <a:gd name="T32" fmla="*/ 0 w 2"/>
              <a:gd name="T33" fmla="*/ 2 h 2"/>
              <a:gd name="T34" fmla="*/ 0 w 2"/>
              <a:gd name="T35" fmla="*/ 2 h 2"/>
              <a:gd name="T36" fmla="*/ 0 w 2"/>
              <a:gd name="T37" fmla="*/ 2 h 2"/>
              <a:gd name="T38" fmla="*/ 2 w 2"/>
              <a:gd name="T39" fmla="*/ 2 h 2"/>
              <a:gd name="T40" fmla="*/ 2 w 2"/>
              <a:gd name="T41" fmla="*/ 2 h 2"/>
              <a:gd name="T42" fmla="*/ 2 w 2"/>
              <a:gd name="T43" fmla="*/ 2 h 2"/>
              <a:gd name="T44" fmla="*/ 2 w 2"/>
              <a:gd name="T45" fmla="*/ 2 h 2"/>
              <a:gd name="T46" fmla="*/ 2 w 2"/>
              <a:gd name="T47" fmla="*/ 2 h 2"/>
              <a:gd name="T48" fmla="*/ 0 w 2"/>
              <a:gd name="T49" fmla="*/ 0 h 2"/>
              <a:gd name="T50" fmla="*/ 0 w 2"/>
              <a:gd name="T51" fmla="*/ 2 h 2"/>
              <a:gd name="T52" fmla="*/ 0 w 2"/>
              <a:gd name="T53" fmla="*/ 2 h 2"/>
              <a:gd name="T54" fmla="*/ 0 w 2"/>
              <a:gd name="T55" fmla="*/ 2 h 2"/>
              <a:gd name="T56" fmla="*/ 2 w 2"/>
              <a:gd name="T57" fmla="*/ 2 h 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 h="2">
                <a:moveTo>
                  <a:pt x="2" y="2"/>
                </a:moveTo>
                <a:lnTo>
                  <a:pt x="2" y="2"/>
                </a:lnTo>
                <a:lnTo>
                  <a:pt x="0" y="2"/>
                </a:lnTo>
                <a:lnTo>
                  <a:pt x="2" y="2"/>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 name="Freeform 1246"/>
          <p:cNvSpPr>
            <a:spLocks/>
          </p:cNvSpPr>
          <p:nvPr/>
        </p:nvSpPr>
        <p:spPr bwMode="auto">
          <a:xfrm>
            <a:off x="725488" y="547688"/>
            <a:ext cx="3175" cy="3175"/>
          </a:xfrm>
          <a:custGeom>
            <a:avLst/>
            <a:gdLst>
              <a:gd name="T0" fmla="*/ 0 w 2"/>
              <a:gd name="T1" fmla="*/ 2 h 2"/>
              <a:gd name="T2" fmla="*/ 0 w 2"/>
              <a:gd name="T3" fmla="*/ 2 h 2"/>
              <a:gd name="T4" fmla="*/ 2 w 2"/>
              <a:gd name="T5" fmla="*/ 0 h 2"/>
              <a:gd name="T6" fmla="*/ 2 w 2"/>
              <a:gd name="T7" fmla="*/ 0 h 2"/>
              <a:gd name="T8" fmla="*/ 0 w 2"/>
              <a:gd name="T9" fmla="*/ 0 h 2"/>
              <a:gd name="T10" fmla="*/ 0 w 2"/>
              <a:gd name="T11" fmla="*/ 0 h 2"/>
              <a:gd name="T12" fmla="*/ 0 w 2"/>
              <a:gd name="T13" fmla="*/ 2 h 2"/>
              <a:gd name="T14" fmla="*/ 0 w 2"/>
              <a:gd name="T15" fmla="*/ 2 h 2"/>
              <a:gd name="T16" fmla="*/ 2 w 2"/>
              <a:gd name="T17" fmla="*/ 0 h 2"/>
              <a:gd name="T18" fmla="*/ 2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0 h 2"/>
              <a:gd name="T40" fmla="*/ 0 w 2"/>
              <a:gd name="T41" fmla="*/ 0 h 2"/>
              <a:gd name="T42" fmla="*/ 0 w 2"/>
              <a:gd name="T43" fmla="*/ 0 h 2"/>
              <a:gd name="T44" fmla="*/ 0 w 2"/>
              <a:gd name="T45" fmla="*/ 0 h 2"/>
              <a:gd name="T46" fmla="*/ 0 w 2"/>
              <a:gd name="T47" fmla="*/ 2 h 2"/>
              <a:gd name="T48" fmla="*/ 0 w 2"/>
              <a:gd name="T49" fmla="*/ 2 h 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 h="2">
                <a:moveTo>
                  <a:pt x="0" y="2"/>
                </a:moveTo>
                <a:lnTo>
                  <a:pt x="0" y="2"/>
                </a:lnTo>
                <a:lnTo>
                  <a:pt x="2" y="0"/>
                </a:lnTo>
                <a:lnTo>
                  <a:pt x="0" y="0"/>
                </a:lnTo>
                <a:lnTo>
                  <a:pt x="0"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 name="Freeform 1250"/>
          <p:cNvSpPr>
            <a:spLocks/>
          </p:cNvSpPr>
          <p:nvPr/>
        </p:nvSpPr>
        <p:spPr bwMode="auto">
          <a:xfrm>
            <a:off x="731838" y="530225"/>
            <a:ext cx="3175" cy="1588"/>
          </a:xfrm>
          <a:custGeom>
            <a:avLst/>
            <a:gdLst>
              <a:gd name="T0" fmla="*/ 2 w 2"/>
              <a:gd name="T1" fmla="*/ 0 h 1588"/>
              <a:gd name="T2" fmla="*/ 0 w 2"/>
              <a:gd name="T3" fmla="*/ 0 h 1588"/>
              <a:gd name="T4" fmla="*/ 2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8" name="Freeform 1252"/>
          <p:cNvSpPr>
            <a:spLocks/>
          </p:cNvSpPr>
          <p:nvPr/>
        </p:nvSpPr>
        <p:spPr bwMode="auto">
          <a:xfrm>
            <a:off x="731838" y="527050"/>
            <a:ext cx="3175" cy="7938"/>
          </a:xfrm>
          <a:custGeom>
            <a:avLst/>
            <a:gdLst>
              <a:gd name="T0" fmla="*/ 2 w 2"/>
              <a:gd name="T1" fmla="*/ 2 h 5"/>
              <a:gd name="T2" fmla="*/ 2 w 2"/>
              <a:gd name="T3" fmla="*/ 2 h 5"/>
              <a:gd name="T4" fmla="*/ 0 w 2"/>
              <a:gd name="T5" fmla="*/ 0 h 5"/>
              <a:gd name="T6" fmla="*/ 0 w 2"/>
              <a:gd name="T7" fmla="*/ 2 h 5"/>
              <a:gd name="T8" fmla="*/ 0 w 2"/>
              <a:gd name="T9" fmla="*/ 2 h 5"/>
              <a:gd name="T10" fmla="*/ 2 w 2"/>
              <a:gd name="T11" fmla="*/ 5 h 5"/>
              <a:gd name="T12" fmla="*/ 2 w 2"/>
              <a:gd name="T13" fmla="*/ 2 h 5"/>
              <a:gd name="T14" fmla="*/ 2 w 2"/>
              <a:gd name="T15" fmla="*/ 2 h 5"/>
              <a:gd name="T16" fmla="*/ 0 w 2"/>
              <a:gd name="T17" fmla="*/ 0 h 5"/>
              <a:gd name="T18" fmla="*/ 0 w 2"/>
              <a:gd name="T19" fmla="*/ 2 h 5"/>
              <a:gd name="T20" fmla="*/ 0 w 2"/>
              <a:gd name="T21" fmla="*/ 2 h 5"/>
              <a:gd name="T22" fmla="*/ 2 w 2"/>
              <a:gd name="T23" fmla="*/ 5 h 5"/>
              <a:gd name="T24" fmla="*/ 2 w 2"/>
              <a:gd name="T25" fmla="*/ 2 h 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5">
                <a:moveTo>
                  <a:pt x="2" y="2"/>
                </a:moveTo>
                <a:lnTo>
                  <a:pt x="2" y="2"/>
                </a:lnTo>
                <a:lnTo>
                  <a:pt x="0" y="0"/>
                </a:lnTo>
                <a:lnTo>
                  <a:pt x="0" y="2"/>
                </a:lnTo>
                <a:lnTo>
                  <a:pt x="2" y="5"/>
                </a:lnTo>
                <a:lnTo>
                  <a:pt x="2" y="2"/>
                </a:lnTo>
                <a:lnTo>
                  <a:pt x="0" y="0"/>
                </a:lnTo>
                <a:lnTo>
                  <a:pt x="0" y="2"/>
                </a:lnTo>
                <a:lnTo>
                  <a:pt x="2" y="5"/>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9" name="Freeform 1255"/>
          <p:cNvSpPr>
            <a:spLocks/>
          </p:cNvSpPr>
          <p:nvPr/>
        </p:nvSpPr>
        <p:spPr bwMode="auto">
          <a:xfrm>
            <a:off x="712788" y="550863"/>
            <a:ext cx="3175" cy="1587"/>
          </a:xfrm>
          <a:custGeom>
            <a:avLst/>
            <a:gdLst>
              <a:gd name="T0" fmla="*/ 0 w 2"/>
              <a:gd name="T1" fmla="*/ 0 h 1587"/>
              <a:gd name="T2" fmla="*/ 2 w 2"/>
              <a:gd name="T3" fmla="*/ 0 h 1587"/>
              <a:gd name="T4" fmla="*/ 2 w 2"/>
              <a:gd name="T5" fmla="*/ 0 h 1587"/>
              <a:gd name="T6" fmla="*/ 2 w 2"/>
              <a:gd name="T7" fmla="*/ 0 h 1587"/>
              <a:gd name="T8" fmla="*/ 2 w 2"/>
              <a:gd name="T9" fmla="*/ 0 h 1587"/>
              <a:gd name="T10" fmla="*/ 0 w 2"/>
              <a:gd name="T11" fmla="*/ 0 h 1587"/>
              <a:gd name="T12" fmla="*/ 0 w 2"/>
              <a:gd name="T13" fmla="*/ 0 h 1587"/>
              <a:gd name="T14" fmla="*/ 0 w 2"/>
              <a:gd name="T15" fmla="*/ 0 h 1587"/>
              <a:gd name="T16" fmla="*/ 0 w 2"/>
              <a:gd name="T17" fmla="*/ 0 h 1587"/>
              <a:gd name="T18" fmla="*/ 2 w 2"/>
              <a:gd name="T19" fmla="*/ 0 h 1587"/>
              <a:gd name="T20" fmla="*/ 2 w 2"/>
              <a:gd name="T21" fmla="*/ 0 h 1587"/>
              <a:gd name="T22" fmla="*/ 2 w 2"/>
              <a:gd name="T23" fmla="*/ 0 h 1587"/>
              <a:gd name="T24" fmla="*/ 2 w 2"/>
              <a:gd name="T25" fmla="*/ 0 h 1587"/>
              <a:gd name="T26" fmla="*/ 2 w 2"/>
              <a:gd name="T27" fmla="*/ 0 h 1587"/>
              <a:gd name="T28" fmla="*/ 2 w 2"/>
              <a:gd name="T29" fmla="*/ 0 h 1587"/>
              <a:gd name="T30" fmla="*/ 2 w 2"/>
              <a:gd name="T31" fmla="*/ 0 h 1587"/>
              <a:gd name="T32" fmla="*/ 2 w 2"/>
              <a:gd name="T33" fmla="*/ 0 h 1587"/>
              <a:gd name="T34" fmla="*/ 2 w 2"/>
              <a:gd name="T35" fmla="*/ 0 h 1587"/>
              <a:gd name="T36" fmla="*/ 2 w 2"/>
              <a:gd name="T37" fmla="*/ 0 h 1587"/>
              <a:gd name="T38" fmla="*/ 2 w 2"/>
              <a:gd name="T39" fmla="*/ 0 h 1587"/>
              <a:gd name="T40" fmla="*/ 2 w 2"/>
              <a:gd name="T41" fmla="*/ 0 h 1587"/>
              <a:gd name="T42" fmla="*/ 2 w 2"/>
              <a:gd name="T43" fmla="*/ 0 h 1587"/>
              <a:gd name="T44" fmla="*/ 2 w 2"/>
              <a:gd name="T45" fmla="*/ 0 h 1587"/>
              <a:gd name="T46" fmla="*/ 2 w 2"/>
              <a:gd name="T47" fmla="*/ 0 h 1587"/>
              <a:gd name="T48" fmla="*/ 2 w 2"/>
              <a:gd name="T49" fmla="*/ 0 h 1587"/>
              <a:gd name="T50" fmla="*/ 2 w 2"/>
              <a:gd name="T51" fmla="*/ 0 h 1587"/>
              <a:gd name="T52" fmla="*/ 2 w 2"/>
              <a:gd name="T53" fmla="*/ 0 h 1587"/>
              <a:gd name="T54" fmla="*/ 2 w 2"/>
              <a:gd name="T55" fmla="*/ 0 h 1587"/>
              <a:gd name="T56" fmla="*/ 2 w 2"/>
              <a:gd name="T57" fmla="*/ 0 h 1587"/>
              <a:gd name="T58" fmla="*/ 0 w 2"/>
              <a:gd name="T59" fmla="*/ 0 h 1587"/>
              <a:gd name="T60" fmla="*/ 0 w 2"/>
              <a:gd name="T61" fmla="*/ 0 h 1587"/>
              <a:gd name="T62" fmla="*/ 0 w 2"/>
              <a:gd name="T63" fmla="*/ 0 h 158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 name="Rectangle 1256"/>
          <p:cNvSpPr>
            <a:spLocks noChangeArrowheads="1"/>
          </p:cNvSpPr>
          <p:nvPr/>
        </p:nvSpPr>
        <p:spPr bwMode="auto">
          <a:xfrm>
            <a:off x="722313" y="550863"/>
            <a:ext cx="1587" cy="15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41" name="Freeform 1258"/>
          <p:cNvSpPr>
            <a:spLocks/>
          </p:cNvSpPr>
          <p:nvPr/>
        </p:nvSpPr>
        <p:spPr bwMode="auto">
          <a:xfrm>
            <a:off x="722313" y="5508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2" name="Freeform 1266"/>
          <p:cNvSpPr>
            <a:spLocks/>
          </p:cNvSpPr>
          <p:nvPr/>
        </p:nvSpPr>
        <p:spPr bwMode="auto">
          <a:xfrm>
            <a:off x="728663" y="534988"/>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w 1587"/>
              <a:gd name="T63" fmla="*/ 0 h 1587"/>
              <a:gd name="T64" fmla="*/ 0 w 1587"/>
              <a:gd name="T65" fmla="*/ 0 h 1587"/>
              <a:gd name="T66" fmla="*/ 0 w 1587"/>
              <a:gd name="T67" fmla="*/ 0 h 1587"/>
              <a:gd name="T68" fmla="*/ 0 w 1587"/>
              <a:gd name="T69" fmla="*/ 0 h 1587"/>
              <a:gd name="T70" fmla="*/ 0 w 1587"/>
              <a:gd name="T71" fmla="*/ 0 h 1587"/>
              <a:gd name="T72" fmla="*/ 0 w 1587"/>
              <a:gd name="T73" fmla="*/ 0 h 1587"/>
              <a:gd name="T74" fmla="*/ 0 w 1587"/>
              <a:gd name="T75" fmla="*/ 0 h 1587"/>
              <a:gd name="T76" fmla="*/ 0 w 1587"/>
              <a:gd name="T77" fmla="*/ 0 h 1587"/>
              <a:gd name="T78" fmla="*/ 0 w 1587"/>
              <a:gd name="T79" fmla="*/ 0 h 1587"/>
              <a:gd name="T80" fmla="*/ 0 w 1587"/>
              <a:gd name="T81" fmla="*/ 0 h 1587"/>
              <a:gd name="T82" fmla="*/ 0 w 1587"/>
              <a:gd name="T83" fmla="*/ 0 h 1587"/>
              <a:gd name="T84" fmla="*/ 0 w 1587"/>
              <a:gd name="T85" fmla="*/ 0 h 1587"/>
              <a:gd name="T86" fmla="*/ 0 w 1587"/>
              <a:gd name="T87" fmla="*/ 0 h 158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3" name="Freeform 1269"/>
          <p:cNvSpPr>
            <a:spLocks/>
          </p:cNvSpPr>
          <p:nvPr/>
        </p:nvSpPr>
        <p:spPr bwMode="auto">
          <a:xfrm>
            <a:off x="728663" y="530225"/>
            <a:ext cx="3175" cy="4763"/>
          </a:xfrm>
          <a:custGeom>
            <a:avLst/>
            <a:gdLst>
              <a:gd name="T0" fmla="*/ 0 w 2"/>
              <a:gd name="T1" fmla="*/ 3 h 3"/>
              <a:gd name="T2" fmla="*/ 2 w 2"/>
              <a:gd name="T3" fmla="*/ 0 h 3"/>
              <a:gd name="T4" fmla="*/ 2 w 2"/>
              <a:gd name="T5" fmla="*/ 0 h 3"/>
              <a:gd name="T6" fmla="*/ 2 w 2"/>
              <a:gd name="T7" fmla="*/ 0 h 3"/>
              <a:gd name="T8" fmla="*/ 2 w 2"/>
              <a:gd name="T9" fmla="*/ 0 h 3"/>
              <a:gd name="T10" fmla="*/ 0 w 2"/>
              <a:gd name="T11" fmla="*/ 0 h 3"/>
              <a:gd name="T12" fmla="*/ 0 w 2"/>
              <a:gd name="T13" fmla="*/ 0 h 3"/>
              <a:gd name="T14" fmla="*/ 0 w 2"/>
              <a:gd name="T15" fmla="*/ 3 h 3"/>
              <a:gd name="T16" fmla="*/ 0 w 2"/>
              <a:gd name="T17" fmla="*/ 3 h 3"/>
              <a:gd name="T18" fmla="*/ 2 w 2"/>
              <a:gd name="T19" fmla="*/ 0 h 3"/>
              <a:gd name="T20" fmla="*/ 2 w 2"/>
              <a:gd name="T21" fmla="*/ 0 h 3"/>
              <a:gd name="T22" fmla="*/ 0 w 2"/>
              <a:gd name="T23" fmla="*/ 0 h 3"/>
              <a:gd name="T24" fmla="*/ 0 w 2"/>
              <a:gd name="T25" fmla="*/ 0 h 3"/>
              <a:gd name="T26" fmla="*/ 0 w 2"/>
              <a:gd name="T27" fmla="*/ 0 h 3"/>
              <a:gd name="T28" fmla="*/ 0 w 2"/>
              <a:gd name="T29" fmla="*/ 0 h 3"/>
              <a:gd name="T30" fmla="*/ 0 w 2"/>
              <a:gd name="T31" fmla="*/ 0 h 3"/>
              <a:gd name="T32" fmla="*/ 0 w 2"/>
              <a:gd name="T33" fmla="*/ 0 h 3"/>
              <a:gd name="T34" fmla="*/ 0 w 2"/>
              <a:gd name="T35" fmla="*/ 0 h 3"/>
              <a:gd name="T36" fmla="*/ 0 w 2"/>
              <a:gd name="T37" fmla="*/ 0 h 3"/>
              <a:gd name="T38" fmla="*/ 0 w 2"/>
              <a:gd name="T39" fmla="*/ 3 h 3"/>
              <a:gd name="T40" fmla="*/ 0 w 2"/>
              <a:gd name="T41" fmla="*/ 3 h 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 h="3">
                <a:moveTo>
                  <a:pt x="0" y="3"/>
                </a:moveTo>
                <a:lnTo>
                  <a:pt x="2" y="0"/>
                </a:lnTo>
                <a:lnTo>
                  <a:pt x="0" y="0"/>
                </a:lnTo>
                <a:lnTo>
                  <a:pt x="0" y="3"/>
                </a:lnTo>
                <a:lnTo>
                  <a:pt x="2" y="0"/>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4" name="Line 1270"/>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5" name="Line 1271"/>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 name="Rectangle 1272"/>
          <p:cNvSpPr>
            <a:spLocks noChangeArrowheads="1"/>
          </p:cNvSpPr>
          <p:nvPr/>
        </p:nvSpPr>
        <p:spPr bwMode="auto">
          <a:xfrm>
            <a:off x="728663" y="530225"/>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47" name="Rectangle 1273"/>
          <p:cNvSpPr>
            <a:spLocks noChangeArrowheads="1"/>
          </p:cNvSpPr>
          <p:nvPr/>
        </p:nvSpPr>
        <p:spPr bwMode="auto">
          <a:xfrm>
            <a:off x="728663" y="530225"/>
            <a:ext cx="1587"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48" name="Line 1274"/>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9" name="Line 1275"/>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0" name="Freeform 1277"/>
          <p:cNvSpPr>
            <a:spLocks/>
          </p:cNvSpPr>
          <p:nvPr/>
        </p:nvSpPr>
        <p:spPr bwMode="auto">
          <a:xfrm>
            <a:off x="728663" y="523875"/>
            <a:ext cx="1587" cy="3175"/>
          </a:xfrm>
          <a:custGeom>
            <a:avLst/>
            <a:gdLst>
              <a:gd name="T0" fmla="*/ 0 w 1587"/>
              <a:gd name="T1" fmla="*/ 2 h 2"/>
              <a:gd name="T2" fmla="*/ 0 w 1587"/>
              <a:gd name="T3" fmla="*/ 2 h 2"/>
              <a:gd name="T4" fmla="*/ 0 w 1587"/>
              <a:gd name="T5" fmla="*/ 0 h 2"/>
              <a:gd name="T6" fmla="*/ 0 w 1587"/>
              <a:gd name="T7" fmla="*/ 2 h 2"/>
              <a:gd name="T8" fmla="*/ 0 w 1587"/>
              <a:gd name="T9" fmla="*/ 2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 name="Freeform 1287"/>
          <p:cNvSpPr>
            <a:spLocks/>
          </p:cNvSpPr>
          <p:nvPr/>
        </p:nvSpPr>
        <p:spPr bwMode="auto">
          <a:xfrm>
            <a:off x="719138" y="514350"/>
            <a:ext cx="3175" cy="3175"/>
          </a:xfrm>
          <a:custGeom>
            <a:avLst/>
            <a:gdLst>
              <a:gd name="T0" fmla="*/ 0 w 2"/>
              <a:gd name="T1" fmla="*/ 0 h 2"/>
              <a:gd name="T2" fmla="*/ 0 w 2"/>
              <a:gd name="T3" fmla="*/ 2 h 2"/>
              <a:gd name="T4" fmla="*/ 2 w 2"/>
              <a:gd name="T5" fmla="*/ 2 h 2"/>
              <a:gd name="T6" fmla="*/ 2 w 2"/>
              <a:gd name="T7" fmla="*/ 2 h 2"/>
              <a:gd name="T8" fmla="*/ 2 w 2"/>
              <a:gd name="T9" fmla="*/ 2 h 2"/>
              <a:gd name="T10" fmla="*/ 2 w 2"/>
              <a:gd name="T11" fmla="*/ 0 h 2"/>
              <a:gd name="T12" fmla="*/ 0 w 2"/>
              <a:gd name="T13" fmla="*/ 0 h 2"/>
              <a:gd name="T14" fmla="*/ 0 w 2"/>
              <a:gd name="T15" fmla="*/ 0 h 2"/>
              <a:gd name="T16" fmla="*/ 0 w 2"/>
              <a:gd name="T17" fmla="*/ 2 h 2"/>
              <a:gd name="T18" fmla="*/ 0 w 2"/>
              <a:gd name="T19" fmla="*/ 2 h 2"/>
              <a:gd name="T20" fmla="*/ 0 w 2"/>
              <a:gd name="T21" fmla="*/ 2 h 2"/>
              <a:gd name="T22" fmla="*/ 0 w 2"/>
              <a:gd name="T23" fmla="*/ 2 h 2"/>
              <a:gd name="T24" fmla="*/ 2 w 2"/>
              <a:gd name="T25" fmla="*/ 2 h 2"/>
              <a:gd name="T26" fmla="*/ 2 w 2"/>
              <a:gd name="T27" fmla="*/ 2 h 2"/>
              <a:gd name="T28" fmla="*/ 0 w 2"/>
              <a:gd name="T29" fmla="*/ 0 h 2"/>
              <a:gd name="T30" fmla="*/ 0 w 2"/>
              <a:gd name="T31" fmla="*/ 0 h 2"/>
              <a:gd name="T32" fmla="*/ 0 w 2"/>
              <a:gd name="T33" fmla="*/ 0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0"/>
                </a:moveTo>
                <a:lnTo>
                  <a:pt x="0" y="2"/>
                </a:lnTo>
                <a:lnTo>
                  <a:pt x="2" y="2"/>
                </a:lnTo>
                <a:lnTo>
                  <a:pt x="2" y="0"/>
                </a:lnTo>
                <a:lnTo>
                  <a:pt x="0" y="0"/>
                </a:lnTo>
                <a:lnTo>
                  <a:pt x="0" y="2"/>
                </a:lnTo>
                <a:lnTo>
                  <a:pt x="2" y="2"/>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2" name="Freeform 1290"/>
          <p:cNvSpPr>
            <a:spLocks/>
          </p:cNvSpPr>
          <p:nvPr/>
        </p:nvSpPr>
        <p:spPr bwMode="auto">
          <a:xfrm>
            <a:off x="719138" y="517525"/>
            <a:ext cx="3175" cy="3175"/>
          </a:xfrm>
          <a:custGeom>
            <a:avLst/>
            <a:gdLst>
              <a:gd name="T0" fmla="*/ 0 w 2"/>
              <a:gd name="T1" fmla="*/ 2 h 2"/>
              <a:gd name="T2" fmla="*/ 0 w 2"/>
              <a:gd name="T3" fmla="*/ 2 h 2"/>
              <a:gd name="T4" fmla="*/ 2 w 2"/>
              <a:gd name="T5" fmla="*/ 2 h 2"/>
              <a:gd name="T6" fmla="*/ 2 w 2"/>
              <a:gd name="T7" fmla="*/ 2 h 2"/>
              <a:gd name="T8" fmla="*/ 2 w 2"/>
              <a:gd name="T9" fmla="*/ 2 h 2"/>
              <a:gd name="T10" fmla="*/ 2 w 2"/>
              <a:gd name="T11" fmla="*/ 0 h 2"/>
              <a:gd name="T12" fmla="*/ 0 w 2"/>
              <a:gd name="T13" fmla="*/ 0 h 2"/>
              <a:gd name="T14" fmla="*/ 0 w 2"/>
              <a:gd name="T15" fmla="*/ 0 h 2"/>
              <a:gd name="T16" fmla="*/ 0 w 2"/>
              <a:gd name="T17" fmla="*/ 0 h 2"/>
              <a:gd name="T18" fmla="*/ 0 w 2"/>
              <a:gd name="T19" fmla="*/ 0 h 2"/>
              <a:gd name="T20" fmla="*/ 2 w 2"/>
              <a:gd name="T21" fmla="*/ 0 h 2"/>
              <a:gd name="T22" fmla="*/ 0 w 2"/>
              <a:gd name="T23" fmla="*/ 0 h 2"/>
              <a:gd name="T24" fmla="*/ 0 w 2"/>
              <a:gd name="T25" fmla="*/ 0 h 2"/>
              <a:gd name="T26" fmla="*/ 0 w 2"/>
              <a:gd name="T27" fmla="*/ 0 h 2"/>
              <a:gd name="T28" fmla="*/ 0 w 2"/>
              <a:gd name="T29" fmla="*/ 0 h 2"/>
              <a:gd name="T30" fmla="*/ 0 w 2"/>
              <a:gd name="T31" fmla="*/ 2 h 2"/>
              <a:gd name="T32" fmla="*/ 0 w 2"/>
              <a:gd name="T33" fmla="*/ 2 h 2"/>
              <a:gd name="T34" fmla="*/ 0 w 2"/>
              <a:gd name="T35" fmla="*/ 2 h 2"/>
              <a:gd name="T36" fmla="*/ 0 w 2"/>
              <a:gd name="T37" fmla="*/ 0 h 2"/>
              <a:gd name="T38" fmla="*/ 0 w 2"/>
              <a:gd name="T39" fmla="*/ 0 h 2"/>
              <a:gd name="T40" fmla="*/ 0 w 2"/>
              <a:gd name="T41" fmla="*/ 0 h 2"/>
              <a:gd name="T42" fmla="*/ 0 w 2"/>
              <a:gd name="T43" fmla="*/ 0 h 2"/>
              <a:gd name="T44" fmla="*/ 0 w 2"/>
              <a:gd name="T45" fmla="*/ 0 h 2"/>
              <a:gd name="T46" fmla="*/ 0 w 2"/>
              <a:gd name="T47" fmla="*/ 0 h 2"/>
              <a:gd name="T48" fmla="*/ 0 w 2"/>
              <a:gd name="T49" fmla="*/ 2 h 2"/>
              <a:gd name="T50" fmla="*/ 2 w 2"/>
              <a:gd name="T51" fmla="*/ 2 h 2"/>
              <a:gd name="T52" fmla="*/ 2 w 2"/>
              <a:gd name="T53" fmla="*/ 0 h 2"/>
              <a:gd name="T54" fmla="*/ 2 w 2"/>
              <a:gd name="T55" fmla="*/ 0 h 2"/>
              <a:gd name="T56" fmla="*/ 0 w 2"/>
              <a:gd name="T57" fmla="*/ 0 h 2"/>
              <a:gd name="T58" fmla="*/ 0 w 2"/>
              <a:gd name="T59" fmla="*/ 0 h 2"/>
              <a:gd name="T60" fmla="*/ 0 w 2"/>
              <a:gd name="T61" fmla="*/ 2 h 2"/>
              <a:gd name="T62" fmla="*/ 0 w 2"/>
              <a:gd name="T63" fmla="*/ 2 h 2"/>
              <a:gd name="T64" fmla="*/ 2 w 2"/>
              <a:gd name="T65" fmla="*/ 2 h 2"/>
              <a:gd name="T66" fmla="*/ 2 w 2"/>
              <a:gd name="T67" fmla="*/ 2 h 2"/>
              <a:gd name="T68" fmla="*/ 0 w 2"/>
              <a:gd name="T69" fmla="*/ 2 h 2"/>
              <a:gd name="T70" fmla="*/ 0 w 2"/>
              <a:gd name="T71" fmla="*/ 2 h 2"/>
              <a:gd name="T72" fmla="*/ 0 w 2"/>
              <a:gd name="T73" fmla="*/ 2 h 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2" h="2">
                <a:moveTo>
                  <a:pt x="0" y="2"/>
                </a:moveTo>
                <a:lnTo>
                  <a:pt x="0" y="2"/>
                </a:lnTo>
                <a:lnTo>
                  <a:pt x="2" y="2"/>
                </a:lnTo>
                <a:lnTo>
                  <a:pt x="2" y="0"/>
                </a:lnTo>
                <a:lnTo>
                  <a:pt x="0" y="0"/>
                </a:lnTo>
                <a:lnTo>
                  <a:pt x="2" y="0"/>
                </a:lnTo>
                <a:lnTo>
                  <a:pt x="0" y="0"/>
                </a:lnTo>
                <a:lnTo>
                  <a:pt x="0" y="2"/>
                </a:lnTo>
                <a:lnTo>
                  <a:pt x="0" y="0"/>
                </a:lnTo>
                <a:lnTo>
                  <a:pt x="0" y="2"/>
                </a:lnTo>
                <a:lnTo>
                  <a:pt x="2" y="2"/>
                </a:lnTo>
                <a:lnTo>
                  <a:pt x="2" y="0"/>
                </a:lnTo>
                <a:lnTo>
                  <a:pt x="0" y="0"/>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3" name="Rectangle 1335"/>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4" name="Rectangle 1336"/>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5" name="Rectangle 1337"/>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6" name="Rectangle 1340"/>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7" name="Rectangle 1341"/>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8" name="Rectangle 1342"/>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9" name="Rectangle 1343"/>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60" name="Rectangle 1344"/>
          <p:cNvSpPr>
            <a:spLocks noChangeArrowheads="1"/>
          </p:cNvSpPr>
          <p:nvPr/>
        </p:nvSpPr>
        <p:spPr bwMode="auto">
          <a:xfrm>
            <a:off x="465138" y="485775"/>
            <a:ext cx="1587" cy="3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61" name="Rectangle 69"/>
          <p:cNvSpPr>
            <a:spLocks noChangeArrowheads="1"/>
          </p:cNvSpPr>
          <p:nvPr/>
        </p:nvSpPr>
        <p:spPr bwMode="auto">
          <a:xfrm>
            <a:off x="0" y="2828925"/>
            <a:ext cx="9144000" cy="176213"/>
          </a:xfrm>
          <a:prstGeom prst="rect">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115888" indent="-115888">
              <a:spcBef>
                <a:spcPct val="50000"/>
              </a:spcBef>
              <a:buFontTx/>
              <a:buChar char="•"/>
            </a:pPr>
            <a:endParaRPr lang="en-US" sz="1300" b="0">
              <a:solidFill>
                <a:schemeClr val="bg1"/>
              </a:solidFill>
            </a:endParaRPr>
          </a:p>
        </p:txBody>
      </p:sp>
      <p:sp>
        <p:nvSpPr>
          <p:cNvPr id="330" name="Title 329"/>
          <p:cNvSpPr>
            <a:spLocks noGrp="1"/>
          </p:cNvSpPr>
          <p:nvPr>
            <p:ph type="title"/>
          </p:nvPr>
        </p:nvSpPr>
        <p:spPr>
          <a:xfrm>
            <a:off x="865910" y="1306550"/>
            <a:ext cx="7296726" cy="1450437"/>
          </a:xfrm>
        </p:spPr>
        <p:txBody>
          <a:bodyPr anchor="b"/>
          <a:lstStyle>
            <a:lvl1pPr>
              <a:defRPr sz="3800" b="1" cap="none" baseline="0">
                <a:solidFill>
                  <a:schemeClr val="bg2"/>
                </a:solidFill>
              </a:defRPr>
            </a:lvl1pPr>
          </a:lstStyle>
          <a:p>
            <a:r>
              <a:rPr lang="en-US" smtClean="0"/>
              <a:t>Click to edit Master title style</a:t>
            </a:r>
            <a:endParaRPr lang="en-US" dirty="0"/>
          </a:p>
        </p:txBody>
      </p:sp>
      <p:sp>
        <p:nvSpPr>
          <p:cNvPr id="332" name="Text Placeholder 331"/>
          <p:cNvSpPr>
            <a:spLocks noGrp="1"/>
          </p:cNvSpPr>
          <p:nvPr>
            <p:ph type="body" sz="quarter" idx="13"/>
          </p:nvPr>
        </p:nvSpPr>
        <p:spPr>
          <a:xfrm>
            <a:off x="851104" y="3074088"/>
            <a:ext cx="7328771" cy="2397495"/>
          </a:xfrm>
        </p:spPr>
        <p:txBody>
          <a:bodyPr>
            <a:normAutofit/>
          </a:bodyPr>
          <a:lstStyle>
            <a:lvl1pPr>
              <a:lnSpc>
                <a:spcPct val="100000"/>
              </a:lnSpc>
              <a:defRPr sz="3000" b="0" i="0" cap="none" baseline="0">
                <a:solidFill>
                  <a:schemeClr val="tx1"/>
                </a:solidFill>
                <a:latin typeface="+mn-lt"/>
                <a:cs typeface="Andes ExtraLight"/>
              </a:defRPr>
            </a:lvl1pPr>
            <a:lvl2pPr>
              <a:defRPr b="0" i="0">
                <a:latin typeface="Andes ExtraLight"/>
                <a:cs typeface="Andes ExtraLight"/>
              </a:defRPr>
            </a:lvl2pPr>
            <a:lvl3pPr>
              <a:defRPr b="0" i="0">
                <a:latin typeface="Andes ExtraLight"/>
                <a:cs typeface="Andes ExtraLight"/>
              </a:defRPr>
            </a:lvl3pPr>
            <a:lvl4pPr>
              <a:defRPr b="0" i="0">
                <a:latin typeface="Andes ExtraLight"/>
                <a:cs typeface="Andes ExtraLight"/>
              </a:defRPr>
            </a:lvl4pPr>
            <a:lvl5pPr>
              <a:defRPr b="0" i="0">
                <a:latin typeface="Andes ExtraLight"/>
                <a:cs typeface="Andes ExtraLight"/>
              </a:defRPr>
            </a:lvl5pPr>
          </a:lstStyle>
          <a:p>
            <a:pPr lvl="0"/>
            <a:r>
              <a:rPr lang="en-US" smtClean="0"/>
              <a:t>Click to edit Master text styles</a:t>
            </a:r>
          </a:p>
        </p:txBody>
      </p:sp>
    </p:spTree>
    <p:extLst>
      <p:ext uri="{BB962C8B-B14F-4D97-AF65-F5344CB8AC3E}">
        <p14:creationId xmlns:p14="http://schemas.microsoft.com/office/powerpoint/2010/main" val="7835086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2" name="Title 1"/>
          <p:cNvSpPr>
            <a:spLocks noGrp="1"/>
          </p:cNvSpPr>
          <p:nvPr>
            <p:ph type="title"/>
          </p:nvPr>
        </p:nvSpPr>
        <p:spPr>
          <a:xfrm>
            <a:off x="356933" y="288636"/>
            <a:ext cx="8533067" cy="461819"/>
          </a:xfrm>
        </p:spPr>
        <p:txBody>
          <a:bodyPr anchor="b"/>
          <a:lstStyle>
            <a:lvl1pPr>
              <a:defRPr sz="2200" b="0" i="0" baseline="0">
                <a:solidFill>
                  <a:srgbClr val="021F43"/>
                </a:solidFill>
                <a:latin typeface="+mn-lt"/>
                <a:cs typeface="Andes ExtraLight"/>
              </a:defRPr>
            </a:lvl1pPr>
          </a:lstStyle>
          <a:p>
            <a:r>
              <a:rPr lang="en-US" smtClean="0"/>
              <a:t>Click to edit Master title style</a:t>
            </a:r>
            <a:endParaRPr lang="en-US" dirty="0"/>
          </a:p>
        </p:txBody>
      </p:sp>
      <p:sp>
        <p:nvSpPr>
          <p:cNvPr id="6" name="Table Placeholder 5"/>
          <p:cNvSpPr>
            <a:spLocks noGrp="1"/>
          </p:cNvSpPr>
          <p:nvPr>
            <p:ph type="tbl" sz="quarter" idx="13"/>
          </p:nvPr>
        </p:nvSpPr>
        <p:spPr>
          <a:xfrm>
            <a:off x="349779" y="968964"/>
            <a:ext cx="8529637" cy="5195162"/>
          </a:xfrm>
        </p:spPr>
        <p:txBody>
          <a:bodyPr>
            <a:normAutofit/>
          </a:bodyPr>
          <a:lstStyle>
            <a:lvl1pPr>
              <a:lnSpc>
                <a:spcPct val="100000"/>
              </a:lnSpc>
              <a:spcBef>
                <a:spcPts val="0"/>
              </a:spcBef>
              <a:defRPr sz="1200"/>
            </a:lvl1pPr>
          </a:lstStyle>
          <a:p>
            <a:pPr lvl="0"/>
            <a:endParaRPr lang="en-US" noProof="0" dirty="0"/>
          </a:p>
        </p:txBody>
      </p:sp>
      <p:sp>
        <p:nvSpPr>
          <p:cNvPr id="4" name="Slide Number Placeholder 3"/>
          <p:cNvSpPr>
            <a:spLocks noGrp="1"/>
          </p:cNvSpPr>
          <p:nvPr>
            <p:ph type="sldNum" sz="quarter" idx="14"/>
          </p:nvPr>
        </p:nvSpPr>
        <p:spPr/>
        <p:txBody>
          <a:bodyPr/>
          <a:lstStyle>
            <a:lvl1pPr>
              <a:defRPr/>
            </a:lvl1pPr>
          </a:lstStyle>
          <a:p>
            <a:pPr>
              <a:defRPr/>
            </a:pPr>
            <a:fld id="{5521E341-E87F-1A4E-AA10-2645C23B6120}" type="slidenum">
              <a:rPr lang="en-US"/>
              <a:pPr>
                <a:defRPr/>
              </a:pPr>
              <a:t>‹#›</a:t>
            </a:fld>
            <a:endParaRPr lang="en-US" dirty="0"/>
          </a:p>
        </p:txBody>
      </p:sp>
      <p:sp>
        <p:nvSpPr>
          <p:cNvPr id="5" name="Footer Placeholder 4"/>
          <p:cNvSpPr>
            <a:spLocks noGrp="1"/>
          </p:cNvSpPr>
          <p:nvPr>
            <p:ph type="ftr" sz="quarter" idx="15"/>
          </p:nvPr>
        </p:nvSpPr>
        <p:spPr/>
        <p:txBody>
          <a:bodyPr/>
          <a:lstStyle>
            <a:lvl1pPr>
              <a:defRPr/>
            </a:lvl1pPr>
          </a:lstStyle>
          <a:p>
            <a:pPr>
              <a:defRPr/>
            </a:pPr>
            <a:r>
              <a:rPr lang="en-US"/>
              <a:t>Footer Information</a:t>
            </a:r>
            <a:endParaRPr lang="en-US" dirty="0"/>
          </a:p>
        </p:txBody>
      </p:sp>
    </p:spTree>
    <p:extLst>
      <p:ext uri="{BB962C8B-B14F-4D97-AF65-F5344CB8AC3E}">
        <p14:creationId xmlns:p14="http://schemas.microsoft.com/office/powerpoint/2010/main" val="17883035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Table of Contents">
    <p:spTree>
      <p:nvGrpSpPr>
        <p:cNvPr id="1" name=""/>
        <p:cNvGrpSpPr/>
        <p:nvPr/>
      </p:nvGrpSpPr>
      <p:grpSpPr>
        <a:xfrm>
          <a:off x="0" y="0"/>
          <a:ext cx="0" cy="0"/>
          <a:chOff x="0" y="0"/>
          <a:chExt cx="0" cy="0"/>
        </a:xfrm>
      </p:grpSpPr>
      <p:sp>
        <p:nvSpPr>
          <p:cNvPr id="4" name="Rectangle 9"/>
          <p:cNvSpPr>
            <a:spLocks noChangeArrowheads="1"/>
          </p:cNvSpPr>
          <p:nvPr/>
        </p:nvSpPr>
        <p:spPr bwMode="auto">
          <a:xfrm>
            <a:off x="0" y="1100138"/>
            <a:ext cx="9144000" cy="176212"/>
          </a:xfrm>
          <a:prstGeom prst="rect">
            <a:avLst/>
          </a:pr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115888" indent="-115888">
              <a:spcBef>
                <a:spcPct val="50000"/>
              </a:spcBef>
              <a:buFontTx/>
              <a:buChar char="•"/>
            </a:pPr>
            <a:endParaRPr lang="en-US" sz="1300" b="0" dirty="0">
              <a:solidFill>
                <a:schemeClr val="bg1"/>
              </a:solidFill>
            </a:endParaRPr>
          </a:p>
        </p:txBody>
      </p:sp>
      <p:sp>
        <p:nvSpPr>
          <p:cNvPr id="2" name="Title 1"/>
          <p:cNvSpPr>
            <a:spLocks noGrp="1"/>
          </p:cNvSpPr>
          <p:nvPr>
            <p:ph type="title"/>
          </p:nvPr>
        </p:nvSpPr>
        <p:spPr>
          <a:xfrm>
            <a:off x="356934" y="301626"/>
            <a:ext cx="8462029" cy="756707"/>
          </a:xfrm>
        </p:spPr>
        <p:txBody>
          <a:bodyPr anchor="b"/>
          <a:lstStyle>
            <a:lvl1pPr>
              <a:defRPr sz="2200" b="0" i="0">
                <a:solidFill>
                  <a:schemeClr val="tx1"/>
                </a:solidFill>
              </a:defRPr>
            </a:lvl1pPr>
          </a:lstStyle>
          <a:p>
            <a:r>
              <a:rPr lang="en-US" smtClean="0"/>
              <a:t>Click to edit Master title style</a:t>
            </a:r>
            <a:endParaRPr lang="en-US" dirty="0"/>
          </a:p>
        </p:txBody>
      </p:sp>
      <p:sp>
        <p:nvSpPr>
          <p:cNvPr id="7" name="Text Placeholder 6"/>
          <p:cNvSpPr>
            <a:spLocks noGrp="1"/>
          </p:cNvSpPr>
          <p:nvPr>
            <p:ph type="body" sz="quarter" idx="13"/>
          </p:nvPr>
        </p:nvSpPr>
        <p:spPr>
          <a:xfrm>
            <a:off x="349250" y="1598613"/>
            <a:ext cx="8477250" cy="4613804"/>
          </a:xfrm>
        </p:spPr>
        <p:txBody>
          <a:bodyPr>
            <a:normAutofit/>
          </a:bodyPr>
          <a:lstStyle>
            <a:lvl1pPr>
              <a:lnSpc>
                <a:spcPct val="100000"/>
              </a:lnSpc>
              <a:spcBef>
                <a:spcPts val="2400"/>
              </a:spcBef>
              <a:tabLst>
                <a:tab pos="8402638" algn="r"/>
              </a:tabLst>
              <a:defRPr lang="en-US" sz="1600" smtClean="0"/>
            </a:lvl1pPr>
          </a:lstStyle>
          <a:p>
            <a:pPr lvl="0"/>
            <a:r>
              <a:rPr lang="en-US" smtClean="0"/>
              <a:t>Click to edit Master text styles</a:t>
            </a:r>
          </a:p>
          <a:p>
            <a:pPr lvl="1"/>
            <a:r>
              <a:rPr lang="en-US" smtClean="0"/>
              <a:t>Second level</a:t>
            </a:r>
          </a:p>
          <a:p>
            <a:pPr lvl="2"/>
            <a:r>
              <a:rPr lang="en-US" smtClean="0"/>
              <a:t>Third level</a:t>
            </a:r>
          </a:p>
        </p:txBody>
      </p:sp>
      <p:sp>
        <p:nvSpPr>
          <p:cNvPr id="5" name="Slide Number Placeholder 3"/>
          <p:cNvSpPr>
            <a:spLocks noGrp="1"/>
          </p:cNvSpPr>
          <p:nvPr>
            <p:ph type="sldNum" sz="quarter" idx="14"/>
          </p:nvPr>
        </p:nvSpPr>
        <p:spPr>
          <a:xfrm>
            <a:off x="357188" y="6350000"/>
            <a:ext cx="552450" cy="358775"/>
          </a:xfrm>
          <a:prstGeom prst="rect">
            <a:avLst/>
          </a:prstGeom>
        </p:spPr>
        <p:txBody>
          <a:bodyPr/>
          <a:lstStyle>
            <a:lvl1pPr>
              <a:defRPr/>
            </a:lvl1pPr>
          </a:lstStyle>
          <a:p>
            <a:pPr>
              <a:defRPr/>
            </a:pPr>
            <a:fld id="{D0C53EF0-E817-4E49-A366-6572B14DF073}" type="slidenum">
              <a:rPr lang="en-US"/>
              <a:pPr>
                <a:defRPr/>
              </a:pPr>
              <a:t>‹#›</a:t>
            </a:fld>
            <a:endParaRPr lang="en-US" dirty="0"/>
          </a:p>
        </p:txBody>
      </p:sp>
      <p:sp>
        <p:nvSpPr>
          <p:cNvPr id="6" name="Footer Placeholder 4"/>
          <p:cNvSpPr>
            <a:spLocks noGrp="1"/>
          </p:cNvSpPr>
          <p:nvPr>
            <p:ph type="ftr" sz="quarter" idx="15"/>
          </p:nvPr>
        </p:nvSpPr>
        <p:spPr/>
        <p:txBody>
          <a:bodyPr/>
          <a:lstStyle>
            <a:lvl1pPr>
              <a:defRPr/>
            </a:lvl1pPr>
          </a:lstStyle>
          <a:p>
            <a:pPr>
              <a:defRPr/>
            </a:pPr>
            <a:r>
              <a:rPr lang="en-US" dirty="0"/>
              <a:t>Footer</a:t>
            </a:r>
          </a:p>
        </p:txBody>
      </p:sp>
    </p:spTree>
    <p:extLst>
      <p:ext uri="{BB962C8B-B14F-4D97-AF65-F5344CB8AC3E}">
        <p14:creationId xmlns:p14="http://schemas.microsoft.com/office/powerpoint/2010/main" val="58227848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Content 01">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atin typeface="Calibri" panose="020F0502020204030204" pitchFamily="34" charset="0"/>
              </a:defRPr>
            </a:lvl1pPr>
          </a:lstStyle>
          <a:p>
            <a:r>
              <a:rPr lang="en-US" noProof="0" dirty="0" err="1" smtClean="0"/>
              <a:t>Titlemaster</a:t>
            </a:r>
            <a:endParaRPr lang="en-US" noProof="0" dirty="0"/>
          </a:p>
        </p:txBody>
      </p:sp>
      <p:sp>
        <p:nvSpPr>
          <p:cNvPr id="3" name="Fußzeilenplatzhalter 2"/>
          <p:cNvSpPr>
            <a:spLocks noGrp="1"/>
          </p:cNvSpPr>
          <p:nvPr>
            <p:ph type="ftr" sz="quarter" idx="10"/>
          </p:nvPr>
        </p:nvSpPr>
        <p:spPr>
          <a:xfrm>
            <a:off x="2310063" y="6539323"/>
            <a:ext cx="4558326" cy="215901"/>
          </a:xfrm>
          <a:prstGeom prst="rect">
            <a:avLst/>
          </a:prstGeom>
        </p:spPr>
        <p:txBody>
          <a:bodyPr/>
          <a:lstStyle/>
          <a:p>
            <a:pPr>
              <a:defRPr/>
            </a:pPr>
            <a:r>
              <a:rPr lang="en-US" dirty="0">
                <a:solidFill>
                  <a:prstClr val="black">
                    <a:lumMod val="75000"/>
                    <a:lumOff val="25000"/>
                  </a:prstClr>
                </a:solidFill>
              </a:rPr>
              <a:t>Unit's name</a:t>
            </a:r>
          </a:p>
        </p:txBody>
      </p:sp>
      <p:sp>
        <p:nvSpPr>
          <p:cNvPr id="4" name="Foliennummernplatzhalter 3"/>
          <p:cNvSpPr>
            <a:spLocks noGrp="1"/>
          </p:cNvSpPr>
          <p:nvPr>
            <p:ph type="sldNum" sz="quarter" idx="11"/>
          </p:nvPr>
        </p:nvSpPr>
        <p:spPr>
          <a:xfrm>
            <a:off x="8364355" y="6482324"/>
            <a:ext cx="750771" cy="272899"/>
          </a:xfrm>
          <a:prstGeom prst="rect">
            <a:avLst/>
          </a:prstGeom>
        </p:spPr>
        <p:txBody>
          <a:bodyPr/>
          <a:lstStyle>
            <a:lvl1pPr algn="r">
              <a:defRPr/>
            </a:lvl1pPr>
          </a:lstStyle>
          <a:p>
            <a:pPr>
              <a:defRPr/>
            </a:pPr>
            <a:fld id="{EF62D93A-3BA0-8848-BFA3-D7046C1B555D}" type="slidenum">
              <a:rPr lang="en-US" smtClean="0">
                <a:solidFill>
                  <a:srgbClr val="002345"/>
                </a:solidFill>
              </a:rPr>
              <a:pPr>
                <a:defRPr/>
              </a:pPr>
              <a:t>‹#›</a:t>
            </a:fld>
            <a:endParaRPr lang="en-US" dirty="0">
              <a:solidFill>
                <a:srgbClr val="002345"/>
              </a:solidFill>
            </a:endParaRPr>
          </a:p>
        </p:txBody>
      </p:sp>
      <p:sp>
        <p:nvSpPr>
          <p:cNvPr id="6" name="Inhaltsplatzhalter 5"/>
          <p:cNvSpPr>
            <a:spLocks noGrp="1"/>
          </p:cNvSpPr>
          <p:nvPr>
            <p:ph sz="quarter" idx="12" hasCustomPrompt="1"/>
          </p:nvPr>
        </p:nvSpPr>
        <p:spPr>
          <a:xfrm>
            <a:off x="323850" y="972153"/>
            <a:ext cx="8496300" cy="5438272"/>
          </a:xfrm>
        </p:spPr>
        <p:txBody>
          <a:bodyPr/>
          <a:lstStyle>
            <a:lvl1pPr>
              <a:defRPr sz="2100">
                <a:latin typeface="Calibri" panose="020F0502020204030204" pitchFamily="34" charset="0"/>
              </a:defRPr>
            </a:lvl1pPr>
            <a:lvl2pPr>
              <a:defRPr sz="2100">
                <a:latin typeface="Calibri" panose="020F0502020204030204" pitchFamily="34" charset="0"/>
              </a:defRPr>
            </a:lvl2pPr>
            <a:lvl3pPr marL="271463" indent="-271463">
              <a:buFont typeface="Arial" panose="020B0604020202020204" pitchFamily="34" charset="0"/>
              <a:buChar char="•"/>
              <a:defRPr sz="1800">
                <a:latin typeface="Calibri" panose="020F0502020204030204" pitchFamily="34" charset="0"/>
              </a:defRPr>
            </a:lvl3pPr>
            <a:lvl4pPr>
              <a:defRPr sz="1350">
                <a:latin typeface="Calibri" panose="020F0502020204030204" pitchFamily="34" charset="0"/>
              </a:defRPr>
            </a:lvl4pPr>
            <a:lvl5pPr>
              <a:defRPr sz="1350">
                <a:latin typeface="Calibri" panose="020F0502020204030204" pitchFamily="34" charset="0"/>
              </a:defRPr>
            </a:lvl5pPr>
            <a:lvl6pPr>
              <a:defRPr sz="1350">
                <a:latin typeface="Calibri" panose="020F0502020204030204" pitchFamily="34" charset="0"/>
              </a:defRPr>
            </a:lvl6pPr>
          </a:lstStyle>
          <a:p>
            <a:pPr lvl="0"/>
            <a:r>
              <a:rPr lang="en-US" noProof="0" dirty="0" err="1" smtClean="0"/>
              <a:t>Textmaster</a:t>
            </a:r>
            <a:endParaRPr lang="en-US" noProof="0" dirty="0" smtClean="0"/>
          </a:p>
          <a:p>
            <a:pPr lvl="1"/>
            <a:r>
              <a:rPr lang="en-US" noProof="0" dirty="0" smtClean="0"/>
              <a:t>Second Layer</a:t>
            </a:r>
          </a:p>
          <a:p>
            <a:pPr lvl="2"/>
            <a:r>
              <a:rPr lang="en-US" noProof="0" dirty="0" smtClean="0"/>
              <a:t>Third Layer</a:t>
            </a:r>
          </a:p>
          <a:p>
            <a:pPr lvl="3"/>
            <a:r>
              <a:rPr lang="en-US" noProof="0" dirty="0" smtClean="0"/>
              <a:t>Fourth Layer</a:t>
            </a:r>
          </a:p>
          <a:p>
            <a:pPr lvl="4"/>
            <a:r>
              <a:rPr lang="en-US" noProof="0" dirty="0" smtClean="0"/>
              <a:t>Fifth Layer</a:t>
            </a:r>
          </a:p>
          <a:p>
            <a:pPr lvl="5"/>
            <a:r>
              <a:rPr lang="en-US" noProof="0" dirty="0" smtClean="0"/>
              <a:t>6</a:t>
            </a:r>
            <a:endParaRPr lang="en-US" noProof="0" dirty="0"/>
          </a:p>
        </p:txBody>
      </p:sp>
    </p:spTree>
    <p:extLst>
      <p:ext uri="{BB962C8B-B14F-4D97-AF65-F5344CB8AC3E}">
        <p14:creationId xmlns:p14="http://schemas.microsoft.com/office/powerpoint/2010/main" val="146922925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ark Blue Title Slide">
    <p:spTree>
      <p:nvGrpSpPr>
        <p:cNvPr id="1" name=""/>
        <p:cNvGrpSpPr/>
        <p:nvPr/>
      </p:nvGrpSpPr>
      <p:grpSpPr>
        <a:xfrm>
          <a:off x="0" y="0"/>
          <a:ext cx="0" cy="0"/>
          <a:chOff x="0" y="0"/>
          <a:chExt cx="0" cy="0"/>
        </a:xfrm>
      </p:grpSpPr>
      <p:sp>
        <p:nvSpPr>
          <p:cNvPr id="7" name="Rectangle 5"/>
          <p:cNvSpPr>
            <a:spLocks noChangeArrowheads="1"/>
          </p:cNvSpPr>
          <p:nvPr/>
        </p:nvSpPr>
        <p:spPr bwMode="auto">
          <a:xfrm flipV="1">
            <a:off x="0" y="0"/>
            <a:ext cx="9144000" cy="4479925"/>
          </a:xfrm>
          <a:prstGeom prst="rect">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115888" indent="-115888">
              <a:spcBef>
                <a:spcPct val="50000"/>
              </a:spcBef>
              <a:buFontTx/>
              <a:buChar char="•"/>
            </a:pPr>
            <a:endParaRPr lang="en-US" sz="1300" b="0"/>
          </a:p>
        </p:txBody>
      </p:sp>
      <p:sp>
        <p:nvSpPr>
          <p:cNvPr id="8" name="Line 1086"/>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Line 1087"/>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Rectangle 1088"/>
          <p:cNvSpPr>
            <a:spLocks noChangeArrowheads="1"/>
          </p:cNvSpPr>
          <p:nvPr/>
        </p:nvSpPr>
        <p:spPr bwMode="auto">
          <a:xfrm>
            <a:off x="484188" y="617538"/>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11" name="Rectangle 1089"/>
          <p:cNvSpPr>
            <a:spLocks noChangeArrowheads="1"/>
          </p:cNvSpPr>
          <p:nvPr/>
        </p:nvSpPr>
        <p:spPr bwMode="auto">
          <a:xfrm>
            <a:off x="484188" y="61753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12" name="Freeform 1098"/>
          <p:cNvSpPr>
            <a:spLocks/>
          </p:cNvSpPr>
          <p:nvPr/>
        </p:nvSpPr>
        <p:spPr bwMode="auto">
          <a:xfrm>
            <a:off x="487363" y="617538"/>
            <a:ext cx="3175" cy="1587"/>
          </a:xfrm>
          <a:custGeom>
            <a:avLst/>
            <a:gdLst>
              <a:gd name="T0" fmla="*/ 0 w 2"/>
              <a:gd name="T1" fmla="*/ 0 h 1587"/>
              <a:gd name="T2" fmla="*/ 2 w 2"/>
              <a:gd name="T3" fmla="*/ 0 h 1587"/>
              <a:gd name="T4" fmla="*/ 2 w 2"/>
              <a:gd name="T5" fmla="*/ 0 h 1587"/>
              <a:gd name="T6" fmla="*/ 2 w 2"/>
              <a:gd name="T7" fmla="*/ 0 h 1587"/>
              <a:gd name="T8" fmla="*/ 0 w 2"/>
              <a:gd name="T9" fmla="*/ 0 h 1587"/>
              <a:gd name="T10" fmla="*/ 0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0 w 2"/>
              <a:gd name="T25" fmla="*/ 0 h 1587"/>
              <a:gd name="T26" fmla="*/ 0 w 2"/>
              <a:gd name="T27" fmla="*/ 0 h 1587"/>
              <a:gd name="T28" fmla="*/ 0 w 2"/>
              <a:gd name="T29" fmla="*/ 0 h 1587"/>
              <a:gd name="T30" fmla="*/ 0 w 2"/>
              <a:gd name="T31" fmla="*/ 0 h 1587"/>
              <a:gd name="T32" fmla="*/ 0 w 2"/>
              <a:gd name="T33" fmla="*/ 0 h 1587"/>
              <a:gd name="T34" fmla="*/ 2 w 2"/>
              <a:gd name="T35" fmla="*/ 0 h 1587"/>
              <a:gd name="T36" fmla="*/ 2 w 2"/>
              <a:gd name="T37" fmla="*/ 0 h 1587"/>
              <a:gd name="T38" fmla="*/ 2 w 2"/>
              <a:gd name="T39" fmla="*/ 0 h 1587"/>
              <a:gd name="T40" fmla="*/ 0 w 2"/>
              <a:gd name="T41" fmla="*/ 0 h 1587"/>
              <a:gd name="T42" fmla="*/ 0 w 2"/>
              <a:gd name="T43" fmla="*/ 0 h 1587"/>
              <a:gd name="T44" fmla="*/ 0 w 2"/>
              <a:gd name="T45" fmla="*/ 0 h 158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115"/>
          <p:cNvSpPr>
            <a:spLocks/>
          </p:cNvSpPr>
          <p:nvPr/>
        </p:nvSpPr>
        <p:spPr bwMode="auto">
          <a:xfrm>
            <a:off x="458788" y="473075"/>
            <a:ext cx="3175" cy="3175"/>
          </a:xfrm>
          <a:custGeom>
            <a:avLst/>
            <a:gdLst>
              <a:gd name="T0" fmla="*/ 0 w 2"/>
              <a:gd name="T1" fmla="*/ 2 h 2"/>
              <a:gd name="T2" fmla="*/ 0 w 2"/>
              <a:gd name="T3" fmla="*/ 2 h 2"/>
              <a:gd name="T4" fmla="*/ 0 w 2"/>
              <a:gd name="T5" fmla="*/ 2 h 2"/>
              <a:gd name="T6" fmla="*/ 0 w 2"/>
              <a:gd name="T7" fmla="*/ 2 h 2"/>
              <a:gd name="T8" fmla="*/ 0 w 2"/>
              <a:gd name="T9" fmla="*/ 2 h 2"/>
              <a:gd name="T10" fmla="*/ 0 w 2"/>
              <a:gd name="T11" fmla="*/ 2 h 2"/>
              <a:gd name="T12" fmla="*/ 2 w 2"/>
              <a:gd name="T13" fmla="*/ 2 h 2"/>
              <a:gd name="T14" fmla="*/ 2 w 2"/>
              <a:gd name="T15" fmla="*/ 2 h 2"/>
              <a:gd name="T16" fmla="*/ 2 w 2"/>
              <a:gd name="T17" fmla="*/ 0 h 2"/>
              <a:gd name="T18" fmla="*/ 0 w 2"/>
              <a:gd name="T19" fmla="*/ 2 h 2"/>
              <a:gd name="T20" fmla="*/ 0 w 2"/>
              <a:gd name="T21" fmla="*/ 2 h 2"/>
              <a:gd name="T22" fmla="*/ 0 w 2"/>
              <a:gd name="T23" fmla="*/ 2 h 2"/>
              <a:gd name="T24" fmla="*/ 0 w 2"/>
              <a:gd name="T25" fmla="*/ 2 h 2"/>
              <a:gd name="T26" fmla="*/ 0 w 2"/>
              <a:gd name="T27" fmla="*/ 2 h 2"/>
              <a:gd name="T28" fmla="*/ 2 w 2"/>
              <a:gd name="T29" fmla="*/ 2 h 2"/>
              <a:gd name="T30" fmla="*/ 2 w 2"/>
              <a:gd name="T31" fmla="*/ 2 h 2"/>
              <a:gd name="T32" fmla="*/ 2 w 2"/>
              <a:gd name="T33" fmla="*/ 2 h 2"/>
              <a:gd name="T34" fmla="*/ 2 w 2"/>
              <a:gd name="T35" fmla="*/ 2 h 2"/>
              <a:gd name="T36" fmla="*/ 2 w 2"/>
              <a:gd name="T37" fmla="*/ 2 h 2"/>
              <a:gd name="T38" fmla="*/ 2 w 2"/>
              <a:gd name="T39" fmla="*/ 2 h 2"/>
              <a:gd name="T40" fmla="*/ 0 w 2"/>
              <a:gd name="T41" fmla="*/ 2 h 2"/>
              <a:gd name="T42" fmla="*/ 0 w 2"/>
              <a:gd name="T43" fmla="*/ 2 h 2"/>
              <a:gd name="T44" fmla="*/ 0 w 2"/>
              <a:gd name="T45" fmla="*/ 2 h 2"/>
              <a:gd name="T46" fmla="*/ 0 w 2"/>
              <a:gd name="T47" fmla="*/ 2 h 2"/>
              <a:gd name="T48" fmla="*/ 0 w 2"/>
              <a:gd name="T49" fmla="*/ 2 h 2"/>
              <a:gd name="T50" fmla="*/ 0 w 2"/>
              <a:gd name="T51" fmla="*/ 2 h 2"/>
              <a:gd name="T52" fmla="*/ 0 w 2"/>
              <a:gd name="T53" fmla="*/ 2 h 2"/>
              <a:gd name="T54" fmla="*/ 2 w 2"/>
              <a:gd name="T55" fmla="*/ 2 h 2"/>
              <a:gd name="T56" fmla="*/ 0 w 2"/>
              <a:gd name="T57" fmla="*/ 2 h 2"/>
              <a:gd name="T58" fmla="*/ 2 w 2"/>
              <a:gd name="T59" fmla="*/ 2 h 2"/>
              <a:gd name="T60" fmla="*/ 2 w 2"/>
              <a:gd name="T61" fmla="*/ 2 h 2"/>
              <a:gd name="T62" fmla="*/ 2 w 2"/>
              <a:gd name="T63" fmla="*/ 2 h 2"/>
              <a:gd name="T64" fmla="*/ 0 w 2"/>
              <a:gd name="T65" fmla="*/ 2 h 2"/>
              <a:gd name="T66" fmla="*/ 0 w 2"/>
              <a:gd name="T67" fmla="*/ 2 h 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 h="2">
                <a:moveTo>
                  <a:pt x="0" y="2"/>
                </a:moveTo>
                <a:lnTo>
                  <a:pt x="0" y="2"/>
                </a:lnTo>
                <a:lnTo>
                  <a:pt x="2" y="2"/>
                </a:lnTo>
                <a:lnTo>
                  <a:pt x="2" y="0"/>
                </a:lnTo>
                <a:lnTo>
                  <a:pt x="0" y="2"/>
                </a:lnTo>
                <a:lnTo>
                  <a:pt x="2" y="2"/>
                </a:lnTo>
                <a:lnTo>
                  <a:pt x="0" y="2"/>
                </a:lnTo>
                <a:lnTo>
                  <a:pt x="2" y="2"/>
                </a:lnTo>
                <a:lnTo>
                  <a:pt x="0" y="2"/>
                </a:lnTo>
                <a:lnTo>
                  <a:pt x="2" y="2"/>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120"/>
          <p:cNvSpPr>
            <a:spLocks/>
          </p:cNvSpPr>
          <p:nvPr/>
        </p:nvSpPr>
        <p:spPr bwMode="auto">
          <a:xfrm>
            <a:off x="458788" y="463550"/>
            <a:ext cx="3175" cy="3175"/>
          </a:xfrm>
          <a:custGeom>
            <a:avLst/>
            <a:gdLst>
              <a:gd name="T0" fmla="*/ 0 w 2"/>
              <a:gd name="T1" fmla="*/ 0 h 2"/>
              <a:gd name="T2" fmla="*/ 0 w 2"/>
              <a:gd name="T3" fmla="*/ 2 h 2"/>
              <a:gd name="T4" fmla="*/ 0 w 2"/>
              <a:gd name="T5" fmla="*/ 2 h 2"/>
              <a:gd name="T6" fmla="*/ 0 w 2"/>
              <a:gd name="T7" fmla="*/ 2 h 2"/>
              <a:gd name="T8" fmla="*/ 2 w 2"/>
              <a:gd name="T9" fmla="*/ 2 h 2"/>
              <a:gd name="T10" fmla="*/ 2 w 2"/>
              <a:gd name="T11" fmla="*/ 0 h 2"/>
              <a:gd name="T12" fmla="*/ 2 w 2"/>
              <a:gd name="T13" fmla="*/ 0 h 2"/>
              <a:gd name="T14" fmla="*/ 2 w 2"/>
              <a:gd name="T15" fmla="*/ 0 h 2"/>
              <a:gd name="T16" fmla="*/ 0 w 2"/>
              <a:gd name="T17" fmla="*/ 0 h 2"/>
              <a:gd name="T18" fmla="*/ 0 w 2"/>
              <a:gd name="T19" fmla="*/ 2 h 2"/>
              <a:gd name="T20" fmla="*/ 0 w 2"/>
              <a:gd name="T21" fmla="*/ 2 h 2"/>
              <a:gd name="T22" fmla="*/ 2 w 2"/>
              <a:gd name="T23" fmla="*/ 0 h 2"/>
              <a:gd name="T24" fmla="*/ 2 w 2"/>
              <a:gd name="T25" fmla="*/ 0 h 2"/>
              <a:gd name="T26" fmla="*/ 2 w 2"/>
              <a:gd name="T27" fmla="*/ 0 h 2"/>
              <a:gd name="T28" fmla="*/ 2 w 2"/>
              <a:gd name="T29" fmla="*/ 2 h 2"/>
              <a:gd name="T30" fmla="*/ 0 w 2"/>
              <a:gd name="T31" fmla="*/ 2 h 2"/>
              <a:gd name="T32" fmla="*/ 0 w 2"/>
              <a:gd name="T33" fmla="*/ 2 h 2"/>
              <a:gd name="T34" fmla="*/ 0 w 2"/>
              <a:gd name="T35" fmla="*/ 2 h 2"/>
              <a:gd name="T36" fmla="*/ 0 w 2"/>
              <a:gd name="T37" fmla="*/ 2 h 2"/>
              <a:gd name="T38" fmla="*/ 0 w 2"/>
              <a:gd name="T39" fmla="*/ 2 h 2"/>
              <a:gd name="T40" fmla="*/ 0 w 2"/>
              <a:gd name="T41" fmla="*/ 2 h 2"/>
              <a:gd name="T42" fmla="*/ 0 w 2"/>
              <a:gd name="T43" fmla="*/ 2 h 2"/>
              <a:gd name="T44" fmla="*/ 0 w 2"/>
              <a:gd name="T45" fmla="*/ 2 h 2"/>
              <a:gd name="T46" fmla="*/ 2 w 2"/>
              <a:gd name="T47" fmla="*/ 2 h 2"/>
              <a:gd name="T48" fmla="*/ 0 w 2"/>
              <a:gd name="T49" fmla="*/ 2 h 2"/>
              <a:gd name="T50" fmla="*/ 0 w 2"/>
              <a:gd name="T51" fmla="*/ 2 h 2"/>
              <a:gd name="T52" fmla="*/ 2 w 2"/>
              <a:gd name="T53" fmla="*/ 2 h 2"/>
              <a:gd name="T54" fmla="*/ 2 w 2"/>
              <a:gd name="T55" fmla="*/ 2 h 2"/>
              <a:gd name="T56" fmla="*/ 2 w 2"/>
              <a:gd name="T57" fmla="*/ 0 h 2"/>
              <a:gd name="T58" fmla="*/ 0 w 2"/>
              <a:gd name="T59" fmla="*/ 0 h 2"/>
              <a:gd name="T60" fmla="*/ 0 w 2"/>
              <a:gd name="T61" fmla="*/ 0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0" y="0"/>
                </a:moveTo>
                <a:lnTo>
                  <a:pt x="0" y="2"/>
                </a:lnTo>
                <a:lnTo>
                  <a:pt x="2" y="2"/>
                </a:lnTo>
                <a:lnTo>
                  <a:pt x="2" y="0"/>
                </a:lnTo>
                <a:lnTo>
                  <a:pt x="0" y="0"/>
                </a:lnTo>
                <a:lnTo>
                  <a:pt x="0" y="2"/>
                </a:lnTo>
                <a:lnTo>
                  <a:pt x="2" y="0"/>
                </a:lnTo>
                <a:lnTo>
                  <a:pt x="2" y="2"/>
                </a:lnTo>
                <a:lnTo>
                  <a:pt x="0" y="2"/>
                </a:lnTo>
                <a:lnTo>
                  <a:pt x="2" y="2"/>
                </a:lnTo>
                <a:lnTo>
                  <a:pt x="0" y="2"/>
                </a:lnTo>
                <a:lnTo>
                  <a:pt x="2" y="2"/>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1134"/>
          <p:cNvSpPr>
            <a:spLocks/>
          </p:cNvSpPr>
          <p:nvPr/>
        </p:nvSpPr>
        <p:spPr bwMode="auto">
          <a:xfrm>
            <a:off x="703263" y="514350"/>
            <a:ext cx="3175" cy="6350"/>
          </a:xfrm>
          <a:custGeom>
            <a:avLst/>
            <a:gdLst>
              <a:gd name="T0" fmla="*/ 2 w 2"/>
              <a:gd name="T1" fmla="*/ 4 h 4"/>
              <a:gd name="T2" fmla="*/ 2 w 2"/>
              <a:gd name="T3" fmla="*/ 4 h 4"/>
              <a:gd name="T4" fmla="*/ 2 w 2"/>
              <a:gd name="T5" fmla="*/ 4 h 4"/>
              <a:gd name="T6" fmla="*/ 2 w 2"/>
              <a:gd name="T7" fmla="*/ 2 h 4"/>
              <a:gd name="T8" fmla="*/ 2 w 2"/>
              <a:gd name="T9" fmla="*/ 0 h 4"/>
              <a:gd name="T10" fmla="*/ 2 w 2"/>
              <a:gd name="T11" fmla="*/ 0 h 4"/>
              <a:gd name="T12" fmla="*/ 2 w 2"/>
              <a:gd name="T13" fmla="*/ 0 h 4"/>
              <a:gd name="T14" fmla="*/ 0 w 2"/>
              <a:gd name="T15" fmla="*/ 2 h 4"/>
              <a:gd name="T16" fmla="*/ 2 w 2"/>
              <a:gd name="T17" fmla="*/ 4 h 4"/>
              <a:gd name="T18" fmla="*/ 2 w 2"/>
              <a:gd name="T19" fmla="*/ 2 h 4"/>
              <a:gd name="T20" fmla="*/ 2 w 2"/>
              <a:gd name="T21" fmla="*/ 2 h 4"/>
              <a:gd name="T22" fmla="*/ 2 w 2"/>
              <a:gd name="T23" fmla="*/ 0 h 4"/>
              <a:gd name="T24" fmla="*/ 2 w 2"/>
              <a:gd name="T25" fmla="*/ 2 h 4"/>
              <a:gd name="T26" fmla="*/ 2 w 2"/>
              <a:gd name="T27" fmla="*/ 2 h 4"/>
              <a:gd name="T28" fmla="*/ 2 w 2"/>
              <a:gd name="T29" fmla="*/ 2 h 4"/>
              <a:gd name="T30" fmla="*/ 2 w 2"/>
              <a:gd name="T31" fmla="*/ 2 h 4"/>
              <a:gd name="T32" fmla="*/ 2 w 2"/>
              <a:gd name="T33" fmla="*/ 2 h 4"/>
              <a:gd name="T34" fmla="*/ 2 w 2"/>
              <a:gd name="T35" fmla="*/ 2 h 4"/>
              <a:gd name="T36" fmla="*/ 2 w 2"/>
              <a:gd name="T37" fmla="*/ 2 h 4"/>
              <a:gd name="T38" fmla="*/ 2 w 2"/>
              <a:gd name="T39" fmla="*/ 2 h 4"/>
              <a:gd name="T40" fmla="*/ 2 w 2"/>
              <a:gd name="T41" fmla="*/ 2 h 4"/>
              <a:gd name="T42" fmla="*/ 2 w 2"/>
              <a:gd name="T43" fmla="*/ 2 h 4"/>
              <a:gd name="T44" fmla="*/ 2 w 2"/>
              <a:gd name="T45" fmla="*/ 2 h 4"/>
              <a:gd name="T46" fmla="*/ 2 w 2"/>
              <a:gd name="T47" fmla="*/ 2 h 4"/>
              <a:gd name="T48" fmla="*/ 2 w 2"/>
              <a:gd name="T49" fmla="*/ 2 h 4"/>
              <a:gd name="T50" fmla="*/ 2 w 2"/>
              <a:gd name="T51" fmla="*/ 2 h 4"/>
              <a:gd name="T52" fmla="*/ 0 w 2"/>
              <a:gd name="T53" fmla="*/ 2 h 4"/>
              <a:gd name="T54" fmla="*/ 2 w 2"/>
              <a:gd name="T55" fmla="*/ 4 h 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 h="4">
                <a:moveTo>
                  <a:pt x="2" y="4"/>
                </a:moveTo>
                <a:lnTo>
                  <a:pt x="2" y="4"/>
                </a:lnTo>
                <a:lnTo>
                  <a:pt x="2" y="2"/>
                </a:lnTo>
                <a:lnTo>
                  <a:pt x="2" y="0"/>
                </a:lnTo>
                <a:lnTo>
                  <a:pt x="0" y="2"/>
                </a:lnTo>
                <a:lnTo>
                  <a:pt x="2" y="4"/>
                </a:lnTo>
                <a:lnTo>
                  <a:pt x="2" y="2"/>
                </a:lnTo>
                <a:lnTo>
                  <a:pt x="2" y="0"/>
                </a:lnTo>
                <a:lnTo>
                  <a:pt x="2" y="2"/>
                </a:lnTo>
                <a:lnTo>
                  <a:pt x="0" y="2"/>
                </a:lnTo>
                <a:lnTo>
                  <a:pt x="2"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1141"/>
          <p:cNvSpPr>
            <a:spLocks/>
          </p:cNvSpPr>
          <p:nvPr/>
        </p:nvSpPr>
        <p:spPr bwMode="auto">
          <a:xfrm>
            <a:off x="706438" y="479425"/>
            <a:ext cx="1587" cy="6350"/>
          </a:xfrm>
          <a:custGeom>
            <a:avLst/>
            <a:gdLst>
              <a:gd name="T0" fmla="*/ 0 w 1587"/>
              <a:gd name="T1" fmla="*/ 4 h 4"/>
              <a:gd name="T2" fmla="*/ 0 w 1587"/>
              <a:gd name="T3" fmla="*/ 2 h 4"/>
              <a:gd name="T4" fmla="*/ 0 w 1587"/>
              <a:gd name="T5" fmla="*/ 0 h 4"/>
              <a:gd name="T6" fmla="*/ 0 w 1587"/>
              <a:gd name="T7" fmla="*/ 0 h 4"/>
              <a:gd name="T8" fmla="*/ 0 w 1587"/>
              <a:gd name="T9" fmla="*/ 2 h 4"/>
              <a:gd name="T10" fmla="*/ 0 w 1587"/>
              <a:gd name="T11" fmla="*/ 2 h 4"/>
              <a:gd name="T12" fmla="*/ 0 w 1587"/>
              <a:gd name="T13" fmla="*/ 4 h 4"/>
              <a:gd name="T14" fmla="*/ 0 w 1587"/>
              <a:gd name="T15" fmla="*/ 2 h 4"/>
              <a:gd name="T16" fmla="*/ 0 w 1587"/>
              <a:gd name="T17" fmla="*/ 2 h 4"/>
              <a:gd name="T18" fmla="*/ 0 w 1587"/>
              <a:gd name="T19" fmla="*/ 2 h 4"/>
              <a:gd name="T20" fmla="*/ 0 w 1587"/>
              <a:gd name="T21" fmla="*/ 2 h 4"/>
              <a:gd name="T22" fmla="*/ 0 w 1587"/>
              <a:gd name="T23" fmla="*/ 2 h 4"/>
              <a:gd name="T24" fmla="*/ 0 w 1587"/>
              <a:gd name="T25" fmla="*/ 2 h 4"/>
              <a:gd name="T26" fmla="*/ 0 w 1587"/>
              <a:gd name="T27" fmla="*/ 2 h 4"/>
              <a:gd name="T28" fmla="*/ 0 w 1587"/>
              <a:gd name="T29" fmla="*/ 4 h 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587" h="4">
                <a:moveTo>
                  <a:pt x="0" y="4"/>
                </a:moveTo>
                <a:lnTo>
                  <a:pt x="0" y="2"/>
                </a:lnTo>
                <a:lnTo>
                  <a:pt x="0" y="0"/>
                </a:lnTo>
                <a:lnTo>
                  <a:pt x="0" y="2"/>
                </a:lnTo>
                <a:lnTo>
                  <a:pt x="0" y="4"/>
                </a:lnTo>
                <a:lnTo>
                  <a:pt x="0" y="2"/>
                </a:lnTo>
                <a:lnTo>
                  <a:pt x="0"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 name="Freeform 1148"/>
          <p:cNvSpPr>
            <a:spLocks/>
          </p:cNvSpPr>
          <p:nvPr/>
        </p:nvSpPr>
        <p:spPr bwMode="auto">
          <a:xfrm>
            <a:off x="693738" y="460375"/>
            <a:ext cx="3175" cy="3175"/>
          </a:xfrm>
          <a:custGeom>
            <a:avLst/>
            <a:gdLst>
              <a:gd name="T0" fmla="*/ 2 w 2"/>
              <a:gd name="T1" fmla="*/ 2 h 2"/>
              <a:gd name="T2" fmla="*/ 2 w 2"/>
              <a:gd name="T3" fmla="*/ 0 h 2"/>
              <a:gd name="T4" fmla="*/ 2 w 2"/>
              <a:gd name="T5" fmla="*/ 0 h 2"/>
              <a:gd name="T6" fmla="*/ 2 w 2"/>
              <a:gd name="T7" fmla="*/ 0 h 2"/>
              <a:gd name="T8" fmla="*/ 2 w 2"/>
              <a:gd name="T9" fmla="*/ 0 h 2"/>
              <a:gd name="T10" fmla="*/ 0 w 2"/>
              <a:gd name="T11" fmla="*/ 0 h 2"/>
              <a:gd name="T12" fmla="*/ 0 w 2"/>
              <a:gd name="T13" fmla="*/ 0 h 2"/>
              <a:gd name="T14" fmla="*/ 0 w 2"/>
              <a:gd name="T15" fmla="*/ 2 h 2"/>
              <a:gd name="T16" fmla="*/ 0 w 2"/>
              <a:gd name="T17" fmla="*/ 2 h 2"/>
              <a:gd name="T18" fmla="*/ 0 w 2"/>
              <a:gd name="T19" fmla="*/ 2 h 2"/>
              <a:gd name="T20" fmla="*/ 2 w 2"/>
              <a:gd name="T21" fmla="*/ 2 h 2"/>
              <a:gd name="T22" fmla="*/ 2 w 2"/>
              <a:gd name="T23" fmla="*/ 2 h 2"/>
              <a:gd name="T24" fmla="*/ 2 w 2"/>
              <a:gd name="T25" fmla="*/ 0 h 2"/>
              <a:gd name="T26" fmla="*/ 2 w 2"/>
              <a:gd name="T27" fmla="*/ 0 h 2"/>
              <a:gd name="T28" fmla="*/ 2 w 2"/>
              <a:gd name="T29" fmla="*/ 0 h 2"/>
              <a:gd name="T30" fmla="*/ 0 w 2"/>
              <a:gd name="T31" fmla="*/ 2 h 2"/>
              <a:gd name="T32" fmla="*/ 2 w 2"/>
              <a:gd name="T33" fmla="*/ 2 h 2"/>
              <a:gd name="T34" fmla="*/ 2 w 2"/>
              <a:gd name="T35" fmla="*/ 0 h 2"/>
              <a:gd name="T36" fmla="*/ 0 w 2"/>
              <a:gd name="T37" fmla="*/ 2 h 2"/>
              <a:gd name="T38" fmla="*/ 2 w 2"/>
              <a:gd name="T39" fmla="*/ 2 h 2"/>
              <a:gd name="T40" fmla="*/ 0 w 2"/>
              <a:gd name="T41" fmla="*/ 2 h 2"/>
              <a:gd name="T42" fmla="*/ 0 w 2"/>
              <a:gd name="T43" fmla="*/ 2 h 2"/>
              <a:gd name="T44" fmla="*/ 0 w 2"/>
              <a:gd name="T45" fmla="*/ 2 h 2"/>
              <a:gd name="T46" fmla="*/ 0 w 2"/>
              <a:gd name="T47" fmla="*/ 2 h 2"/>
              <a:gd name="T48" fmla="*/ 0 w 2"/>
              <a:gd name="T49" fmla="*/ 2 h 2"/>
              <a:gd name="T50" fmla="*/ 0 w 2"/>
              <a:gd name="T51" fmla="*/ 2 h 2"/>
              <a:gd name="T52" fmla="*/ 0 w 2"/>
              <a:gd name="T53" fmla="*/ 2 h 2"/>
              <a:gd name="T54" fmla="*/ 0 w 2"/>
              <a:gd name="T55" fmla="*/ 2 h 2"/>
              <a:gd name="T56" fmla="*/ 0 w 2"/>
              <a:gd name="T57" fmla="*/ 2 h 2"/>
              <a:gd name="T58" fmla="*/ 2 w 2"/>
              <a:gd name="T59" fmla="*/ 2 h 2"/>
              <a:gd name="T60" fmla="*/ 2 w 2"/>
              <a:gd name="T61" fmla="*/ 2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2" y="2"/>
                </a:moveTo>
                <a:lnTo>
                  <a:pt x="2" y="0"/>
                </a:lnTo>
                <a:lnTo>
                  <a:pt x="0" y="0"/>
                </a:lnTo>
                <a:lnTo>
                  <a:pt x="0" y="2"/>
                </a:lnTo>
                <a:lnTo>
                  <a:pt x="2" y="2"/>
                </a:lnTo>
                <a:lnTo>
                  <a:pt x="2" y="0"/>
                </a:lnTo>
                <a:lnTo>
                  <a:pt x="0" y="2"/>
                </a:lnTo>
                <a:lnTo>
                  <a:pt x="2" y="2"/>
                </a:lnTo>
                <a:lnTo>
                  <a:pt x="2" y="0"/>
                </a:lnTo>
                <a:lnTo>
                  <a:pt x="0" y="2"/>
                </a:lnTo>
                <a:lnTo>
                  <a:pt x="2" y="2"/>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8" name="Freeform 1150"/>
          <p:cNvSpPr>
            <a:spLocks/>
          </p:cNvSpPr>
          <p:nvPr/>
        </p:nvSpPr>
        <p:spPr bwMode="auto">
          <a:xfrm>
            <a:off x="684213" y="447675"/>
            <a:ext cx="1587" cy="3175"/>
          </a:xfrm>
          <a:custGeom>
            <a:avLst/>
            <a:gdLst>
              <a:gd name="T0" fmla="*/ 0 w 1587"/>
              <a:gd name="T1" fmla="*/ 2 h 2"/>
              <a:gd name="T2" fmla="*/ 0 w 1587"/>
              <a:gd name="T3" fmla="*/ 0 h 2"/>
              <a:gd name="T4" fmla="*/ 0 w 1587"/>
              <a:gd name="T5" fmla="*/ 2 h 2"/>
              <a:gd name="T6" fmla="*/ 0 60000 65536"/>
              <a:gd name="T7" fmla="*/ 0 60000 65536"/>
              <a:gd name="T8" fmla="*/ 0 60000 65536"/>
            </a:gdLst>
            <a:ahLst/>
            <a:cxnLst>
              <a:cxn ang="T6">
                <a:pos x="T0" y="T1"/>
              </a:cxn>
              <a:cxn ang="T7">
                <a:pos x="T2" y="T3"/>
              </a:cxn>
              <a:cxn ang="T8">
                <a:pos x="T4" y="T5"/>
              </a:cxn>
            </a:cxnLst>
            <a:rect l="0" t="0" r="r" b="b"/>
            <a:pathLst>
              <a:path w="1587" h="2">
                <a:moveTo>
                  <a:pt x="0" y="2"/>
                </a:move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9" name="Freeform 1152"/>
          <p:cNvSpPr>
            <a:spLocks/>
          </p:cNvSpPr>
          <p:nvPr/>
        </p:nvSpPr>
        <p:spPr bwMode="auto">
          <a:xfrm>
            <a:off x="684213" y="447675"/>
            <a:ext cx="3175" cy="3175"/>
          </a:xfrm>
          <a:custGeom>
            <a:avLst/>
            <a:gdLst>
              <a:gd name="T0" fmla="*/ 2 w 2"/>
              <a:gd name="T1" fmla="*/ 0 h 2"/>
              <a:gd name="T2" fmla="*/ 0 w 2"/>
              <a:gd name="T3" fmla="*/ 0 h 2"/>
              <a:gd name="T4" fmla="*/ 0 w 2"/>
              <a:gd name="T5" fmla="*/ 0 h 2"/>
              <a:gd name="T6" fmla="*/ 0 w 2"/>
              <a:gd name="T7" fmla="*/ 0 h 2"/>
              <a:gd name="T8" fmla="*/ 0 w 2"/>
              <a:gd name="T9" fmla="*/ 2 h 2"/>
              <a:gd name="T10" fmla="*/ 2 w 2"/>
              <a:gd name="T11" fmla="*/ 2 h 2"/>
              <a:gd name="T12" fmla="*/ 2 w 2"/>
              <a:gd name="T13" fmla="*/ 0 h 2"/>
              <a:gd name="T14" fmla="*/ 0 w 2"/>
              <a:gd name="T15" fmla="*/ 0 h 2"/>
              <a:gd name="T16" fmla="*/ 0 w 2"/>
              <a:gd name="T17" fmla="*/ 0 h 2"/>
              <a:gd name="T18" fmla="*/ 0 w 2"/>
              <a:gd name="T19" fmla="*/ 0 h 2"/>
              <a:gd name="T20" fmla="*/ 0 w 2"/>
              <a:gd name="T21" fmla="*/ 2 h 2"/>
              <a:gd name="T22" fmla="*/ 2 w 2"/>
              <a:gd name="T23" fmla="*/ 2 h 2"/>
              <a:gd name="T24" fmla="*/ 2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0" y="0"/>
                </a:lnTo>
                <a:lnTo>
                  <a:pt x="0" y="2"/>
                </a:lnTo>
                <a:lnTo>
                  <a:pt x="2" y="2"/>
                </a:lnTo>
                <a:lnTo>
                  <a:pt x="2" y="0"/>
                </a:lnTo>
                <a:lnTo>
                  <a:pt x="0" y="0"/>
                </a:lnTo>
                <a:lnTo>
                  <a:pt x="0" y="2"/>
                </a:lnTo>
                <a:lnTo>
                  <a:pt x="2"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 name="Freeform 1154"/>
          <p:cNvSpPr>
            <a:spLocks/>
          </p:cNvSpPr>
          <p:nvPr/>
        </p:nvSpPr>
        <p:spPr bwMode="auto">
          <a:xfrm>
            <a:off x="665163" y="434975"/>
            <a:ext cx="3175" cy="1588"/>
          </a:xfrm>
          <a:custGeom>
            <a:avLst/>
            <a:gdLst>
              <a:gd name="T0" fmla="*/ 2 w 2"/>
              <a:gd name="T1" fmla="*/ 0 h 1588"/>
              <a:gd name="T2" fmla="*/ 0 w 2"/>
              <a:gd name="T3" fmla="*/ 0 h 1588"/>
              <a:gd name="T4" fmla="*/ 2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 name="Freeform 1156"/>
          <p:cNvSpPr>
            <a:spLocks/>
          </p:cNvSpPr>
          <p:nvPr/>
        </p:nvSpPr>
        <p:spPr bwMode="auto">
          <a:xfrm>
            <a:off x="665163" y="431800"/>
            <a:ext cx="3175" cy="3175"/>
          </a:xfrm>
          <a:custGeom>
            <a:avLst/>
            <a:gdLst>
              <a:gd name="T0" fmla="*/ 2 w 2"/>
              <a:gd name="T1" fmla="*/ 2 h 2"/>
              <a:gd name="T2" fmla="*/ 0 w 2"/>
              <a:gd name="T3" fmla="*/ 0 h 2"/>
              <a:gd name="T4" fmla="*/ 0 w 2"/>
              <a:gd name="T5" fmla="*/ 0 h 2"/>
              <a:gd name="T6" fmla="*/ 0 w 2"/>
              <a:gd name="T7" fmla="*/ 2 h 2"/>
              <a:gd name="T8" fmla="*/ 2 w 2"/>
              <a:gd name="T9" fmla="*/ 2 h 2"/>
              <a:gd name="T10" fmla="*/ 2 w 2"/>
              <a:gd name="T11" fmla="*/ 2 h 2"/>
              <a:gd name="T12" fmla="*/ 2 w 2"/>
              <a:gd name="T13" fmla="*/ 2 h 2"/>
              <a:gd name="T14" fmla="*/ 0 w 2"/>
              <a:gd name="T15" fmla="*/ 0 h 2"/>
              <a:gd name="T16" fmla="*/ 0 w 2"/>
              <a:gd name="T17" fmla="*/ 0 h 2"/>
              <a:gd name="T18" fmla="*/ 0 w 2"/>
              <a:gd name="T19" fmla="*/ 2 h 2"/>
              <a:gd name="T20" fmla="*/ 2 w 2"/>
              <a:gd name="T21" fmla="*/ 2 h 2"/>
              <a:gd name="T22" fmla="*/ 2 w 2"/>
              <a:gd name="T23" fmla="*/ 2 h 2"/>
              <a:gd name="T24" fmla="*/ 2 w 2"/>
              <a:gd name="T25" fmla="*/ 2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2"/>
                </a:moveTo>
                <a:lnTo>
                  <a:pt x="0" y="0"/>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 name="Freeform 1163"/>
          <p:cNvSpPr>
            <a:spLocks/>
          </p:cNvSpPr>
          <p:nvPr/>
        </p:nvSpPr>
        <p:spPr bwMode="auto">
          <a:xfrm>
            <a:off x="611188" y="415925"/>
            <a:ext cx="6350" cy="3175"/>
          </a:xfrm>
          <a:custGeom>
            <a:avLst/>
            <a:gdLst>
              <a:gd name="T0" fmla="*/ 2 w 4"/>
              <a:gd name="T1" fmla="*/ 2 h 2"/>
              <a:gd name="T2" fmla="*/ 2 w 4"/>
              <a:gd name="T3" fmla="*/ 2 h 2"/>
              <a:gd name="T4" fmla="*/ 4 w 4"/>
              <a:gd name="T5" fmla="*/ 2 h 2"/>
              <a:gd name="T6" fmla="*/ 4 w 4"/>
              <a:gd name="T7" fmla="*/ 0 h 2"/>
              <a:gd name="T8" fmla="*/ 4 w 4"/>
              <a:gd name="T9" fmla="*/ 0 h 2"/>
              <a:gd name="T10" fmla="*/ 2 w 4"/>
              <a:gd name="T11" fmla="*/ 0 h 2"/>
              <a:gd name="T12" fmla="*/ 2 w 4"/>
              <a:gd name="T13" fmla="*/ 0 h 2"/>
              <a:gd name="T14" fmla="*/ 0 w 4"/>
              <a:gd name="T15" fmla="*/ 2 h 2"/>
              <a:gd name="T16" fmla="*/ 2 w 4"/>
              <a:gd name="T17" fmla="*/ 2 h 2"/>
              <a:gd name="T18" fmla="*/ 2 w 4"/>
              <a:gd name="T19" fmla="*/ 0 h 2"/>
              <a:gd name="T20" fmla="*/ 4 w 4"/>
              <a:gd name="T21" fmla="*/ 2 h 2"/>
              <a:gd name="T22" fmla="*/ 4 w 4"/>
              <a:gd name="T23" fmla="*/ 0 h 2"/>
              <a:gd name="T24" fmla="*/ 4 w 4"/>
              <a:gd name="T25" fmla="*/ 0 h 2"/>
              <a:gd name="T26" fmla="*/ 2 w 4"/>
              <a:gd name="T27" fmla="*/ 0 h 2"/>
              <a:gd name="T28" fmla="*/ 2 w 4"/>
              <a:gd name="T29" fmla="*/ 0 h 2"/>
              <a:gd name="T30" fmla="*/ 0 w 4"/>
              <a:gd name="T31" fmla="*/ 0 h 2"/>
              <a:gd name="T32" fmla="*/ 2 w 4"/>
              <a:gd name="T33" fmla="*/ 2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 h="2">
                <a:moveTo>
                  <a:pt x="2" y="2"/>
                </a:moveTo>
                <a:lnTo>
                  <a:pt x="2" y="2"/>
                </a:lnTo>
                <a:lnTo>
                  <a:pt x="4" y="2"/>
                </a:lnTo>
                <a:lnTo>
                  <a:pt x="4" y="0"/>
                </a:lnTo>
                <a:lnTo>
                  <a:pt x="2" y="0"/>
                </a:lnTo>
                <a:lnTo>
                  <a:pt x="0" y="2"/>
                </a:lnTo>
                <a:lnTo>
                  <a:pt x="2" y="2"/>
                </a:lnTo>
                <a:lnTo>
                  <a:pt x="2" y="0"/>
                </a:lnTo>
                <a:lnTo>
                  <a:pt x="4" y="2"/>
                </a:lnTo>
                <a:lnTo>
                  <a:pt x="4" y="0"/>
                </a:lnTo>
                <a:lnTo>
                  <a:pt x="2" y="0"/>
                </a:lnTo>
                <a:lnTo>
                  <a:pt x="0" y="0"/>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 name="Freeform 1172"/>
          <p:cNvSpPr>
            <a:spLocks/>
          </p:cNvSpPr>
          <p:nvPr/>
        </p:nvSpPr>
        <p:spPr bwMode="auto">
          <a:xfrm>
            <a:off x="582613" y="476250"/>
            <a:ext cx="3175" cy="3175"/>
          </a:xfrm>
          <a:custGeom>
            <a:avLst/>
            <a:gdLst>
              <a:gd name="T0" fmla="*/ 0 w 2"/>
              <a:gd name="T1" fmla="*/ 2 h 2"/>
              <a:gd name="T2" fmla="*/ 0 w 2"/>
              <a:gd name="T3" fmla="*/ 2 h 2"/>
              <a:gd name="T4" fmla="*/ 2 w 2"/>
              <a:gd name="T5" fmla="*/ 2 h 2"/>
              <a:gd name="T6" fmla="*/ 0 w 2"/>
              <a:gd name="T7" fmla="*/ 0 h 2"/>
              <a:gd name="T8" fmla="*/ 0 w 2"/>
              <a:gd name="T9" fmla="*/ 0 h 2"/>
              <a:gd name="T10" fmla="*/ 0 w 2"/>
              <a:gd name="T11" fmla="*/ 0 h 2"/>
              <a:gd name="T12" fmla="*/ 0 w 2"/>
              <a:gd name="T13" fmla="*/ 2 h 2"/>
              <a:gd name="T14" fmla="*/ 0 w 2"/>
              <a:gd name="T15" fmla="*/ 2 h 2"/>
              <a:gd name="T16" fmla="*/ 0 w 2"/>
              <a:gd name="T17" fmla="*/ 2 h 2"/>
              <a:gd name="T18" fmla="*/ 0 w 2"/>
              <a:gd name="T19" fmla="*/ 2 h 2"/>
              <a:gd name="T20" fmla="*/ 0 w 2"/>
              <a:gd name="T21" fmla="*/ 2 h 2"/>
              <a:gd name="T22" fmla="*/ 0 w 2"/>
              <a:gd name="T23" fmla="*/ 2 h 2"/>
              <a:gd name="T24" fmla="*/ 0 w 2"/>
              <a:gd name="T25" fmla="*/ 2 h 2"/>
              <a:gd name="T26" fmla="*/ 0 w 2"/>
              <a:gd name="T27" fmla="*/ 2 h 2"/>
              <a:gd name="T28" fmla="*/ 0 w 2"/>
              <a:gd name="T29" fmla="*/ 2 h 2"/>
              <a:gd name="T30" fmla="*/ 0 w 2"/>
              <a:gd name="T31" fmla="*/ 2 h 2"/>
              <a:gd name="T32" fmla="*/ 0 w 2"/>
              <a:gd name="T33" fmla="*/ 2 h 2"/>
              <a:gd name="T34" fmla="*/ 0 w 2"/>
              <a:gd name="T35" fmla="*/ 2 h 2"/>
              <a:gd name="T36" fmla="*/ 0 w 2"/>
              <a:gd name="T37" fmla="*/ 2 h 2"/>
              <a:gd name="T38" fmla="*/ 0 w 2"/>
              <a:gd name="T39" fmla="*/ 2 h 2"/>
              <a:gd name="T40" fmla="*/ 0 w 2"/>
              <a:gd name="T41" fmla="*/ 2 h 2"/>
              <a:gd name="T42" fmla="*/ 0 w 2"/>
              <a:gd name="T43" fmla="*/ 2 h 2"/>
              <a:gd name="T44" fmla="*/ 0 w 2"/>
              <a:gd name="T45" fmla="*/ 2 h 2"/>
              <a:gd name="T46" fmla="*/ 0 w 2"/>
              <a:gd name="T47" fmla="*/ 2 h 2"/>
              <a:gd name="T48" fmla="*/ 0 w 2"/>
              <a:gd name="T49" fmla="*/ 2 h 2"/>
              <a:gd name="T50" fmla="*/ 0 w 2"/>
              <a:gd name="T51" fmla="*/ 2 h 2"/>
              <a:gd name="T52" fmla="*/ 0 w 2"/>
              <a:gd name="T53" fmla="*/ 2 h 2"/>
              <a:gd name="T54" fmla="*/ 0 w 2"/>
              <a:gd name="T55" fmla="*/ 2 h 2"/>
              <a:gd name="T56" fmla="*/ 0 w 2"/>
              <a:gd name="T57" fmla="*/ 2 h 2"/>
              <a:gd name="T58" fmla="*/ 0 w 2"/>
              <a:gd name="T59" fmla="*/ 2 h 2"/>
              <a:gd name="T60" fmla="*/ 0 w 2"/>
              <a:gd name="T61" fmla="*/ 2 h 2"/>
              <a:gd name="T62" fmla="*/ 0 w 2"/>
              <a:gd name="T63" fmla="*/ 2 h 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2">
                <a:moveTo>
                  <a:pt x="0" y="2"/>
                </a:moveTo>
                <a:lnTo>
                  <a:pt x="0" y="2"/>
                </a:ln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4" name="Freeform 1177"/>
          <p:cNvSpPr>
            <a:spLocks/>
          </p:cNvSpPr>
          <p:nvPr/>
        </p:nvSpPr>
        <p:spPr bwMode="auto">
          <a:xfrm>
            <a:off x="557213" y="534988"/>
            <a:ext cx="3175" cy="3175"/>
          </a:xfrm>
          <a:custGeom>
            <a:avLst/>
            <a:gdLst>
              <a:gd name="T0" fmla="*/ 0 w 2"/>
              <a:gd name="T1" fmla="*/ 2 h 2"/>
              <a:gd name="T2" fmla="*/ 2 w 2"/>
              <a:gd name="T3" fmla="*/ 2 h 2"/>
              <a:gd name="T4" fmla="*/ 2 w 2"/>
              <a:gd name="T5" fmla="*/ 2 h 2"/>
              <a:gd name="T6" fmla="*/ 2 w 2"/>
              <a:gd name="T7" fmla="*/ 0 h 2"/>
              <a:gd name="T8" fmla="*/ 2 w 2"/>
              <a:gd name="T9" fmla="*/ 0 h 2"/>
              <a:gd name="T10" fmla="*/ 2 w 2"/>
              <a:gd name="T11" fmla="*/ 0 h 2"/>
              <a:gd name="T12" fmla="*/ 0 w 2"/>
              <a:gd name="T13" fmla="*/ 0 h 2"/>
              <a:gd name="T14" fmla="*/ 0 w 2"/>
              <a:gd name="T15" fmla="*/ 0 h 2"/>
              <a:gd name="T16" fmla="*/ 0 w 2"/>
              <a:gd name="T17" fmla="*/ 0 h 2"/>
              <a:gd name="T18" fmla="*/ 0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2 h 2"/>
              <a:gd name="T40" fmla="*/ 0 w 2"/>
              <a:gd name="T41" fmla="*/ 2 h 2"/>
              <a:gd name="T42" fmla="*/ 2 w 2"/>
              <a:gd name="T43" fmla="*/ 2 h 2"/>
              <a:gd name="T44" fmla="*/ 2 w 2"/>
              <a:gd name="T45" fmla="*/ 0 h 2"/>
              <a:gd name="T46" fmla="*/ 2 w 2"/>
              <a:gd name="T47" fmla="*/ 0 h 2"/>
              <a:gd name="T48" fmla="*/ 2 w 2"/>
              <a:gd name="T49" fmla="*/ 0 h 2"/>
              <a:gd name="T50" fmla="*/ 2 w 2"/>
              <a:gd name="T51" fmla="*/ 0 h 2"/>
              <a:gd name="T52" fmla="*/ 2 w 2"/>
              <a:gd name="T53" fmla="*/ 0 h 2"/>
              <a:gd name="T54" fmla="*/ 2 w 2"/>
              <a:gd name="T55" fmla="*/ 0 h 2"/>
              <a:gd name="T56" fmla="*/ 2 w 2"/>
              <a:gd name="T57" fmla="*/ 0 h 2"/>
              <a:gd name="T58" fmla="*/ 2 w 2"/>
              <a:gd name="T59" fmla="*/ 0 h 2"/>
              <a:gd name="T60" fmla="*/ 2 w 2"/>
              <a:gd name="T61" fmla="*/ 0 h 2"/>
              <a:gd name="T62" fmla="*/ 2 w 2"/>
              <a:gd name="T63" fmla="*/ 0 h 2"/>
              <a:gd name="T64" fmla="*/ 2 w 2"/>
              <a:gd name="T65" fmla="*/ 0 h 2"/>
              <a:gd name="T66" fmla="*/ 2 w 2"/>
              <a:gd name="T67" fmla="*/ 2 h 2"/>
              <a:gd name="T68" fmla="*/ 2 w 2"/>
              <a:gd name="T69" fmla="*/ 0 h 2"/>
              <a:gd name="T70" fmla="*/ 2 w 2"/>
              <a:gd name="T71" fmla="*/ 0 h 2"/>
              <a:gd name="T72" fmla="*/ 0 w 2"/>
              <a:gd name="T73" fmla="*/ 0 h 2"/>
              <a:gd name="T74" fmla="*/ 0 w 2"/>
              <a:gd name="T75" fmla="*/ 0 h 2"/>
              <a:gd name="T76" fmla="*/ 0 w 2"/>
              <a:gd name="T77" fmla="*/ 2 h 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 h="2">
                <a:moveTo>
                  <a:pt x="0" y="2"/>
                </a:moveTo>
                <a:lnTo>
                  <a:pt x="2" y="2"/>
                </a:lnTo>
                <a:lnTo>
                  <a:pt x="2" y="0"/>
                </a:lnTo>
                <a:lnTo>
                  <a:pt x="0" y="0"/>
                </a:lnTo>
                <a:lnTo>
                  <a:pt x="0" y="2"/>
                </a:lnTo>
                <a:lnTo>
                  <a:pt x="2" y="2"/>
                </a:lnTo>
                <a:lnTo>
                  <a:pt x="2" y="0"/>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5" name="Freeform 1180"/>
          <p:cNvSpPr>
            <a:spLocks/>
          </p:cNvSpPr>
          <p:nvPr/>
        </p:nvSpPr>
        <p:spPr bwMode="auto">
          <a:xfrm>
            <a:off x="560388" y="530225"/>
            <a:ext cx="3175" cy="4763"/>
          </a:xfrm>
          <a:custGeom>
            <a:avLst/>
            <a:gdLst>
              <a:gd name="T0" fmla="*/ 0 w 2"/>
              <a:gd name="T1" fmla="*/ 3 h 3"/>
              <a:gd name="T2" fmla="*/ 0 w 2"/>
              <a:gd name="T3" fmla="*/ 3 h 3"/>
              <a:gd name="T4" fmla="*/ 2 w 2"/>
              <a:gd name="T5" fmla="*/ 3 h 3"/>
              <a:gd name="T6" fmla="*/ 2 w 2"/>
              <a:gd name="T7" fmla="*/ 3 h 3"/>
              <a:gd name="T8" fmla="*/ 0 w 2"/>
              <a:gd name="T9" fmla="*/ 0 h 3"/>
              <a:gd name="T10" fmla="*/ 0 w 2"/>
              <a:gd name="T11" fmla="*/ 0 h 3"/>
              <a:gd name="T12" fmla="*/ 0 w 2"/>
              <a:gd name="T13" fmla="*/ 0 h 3"/>
              <a:gd name="T14" fmla="*/ 0 w 2"/>
              <a:gd name="T15" fmla="*/ 3 h 3"/>
              <a:gd name="T16" fmla="*/ 0 w 2"/>
              <a:gd name="T17" fmla="*/ 3 h 3"/>
              <a:gd name="T18" fmla="*/ 0 w 2"/>
              <a:gd name="T19" fmla="*/ 3 h 3"/>
              <a:gd name="T20" fmla="*/ 0 w 2"/>
              <a:gd name="T21" fmla="*/ 3 h 3"/>
              <a:gd name="T22" fmla="*/ 0 w 2"/>
              <a:gd name="T23" fmla="*/ 0 h 3"/>
              <a:gd name="T24" fmla="*/ 0 w 2"/>
              <a:gd name="T25" fmla="*/ 3 h 3"/>
              <a:gd name="T26" fmla="*/ 0 w 2"/>
              <a:gd name="T27" fmla="*/ 3 h 3"/>
              <a:gd name="T28" fmla="*/ 0 w 2"/>
              <a:gd name="T29" fmla="*/ 3 h 3"/>
              <a:gd name="T30" fmla="*/ 0 w 2"/>
              <a:gd name="T31" fmla="*/ 3 h 3"/>
              <a:gd name="T32" fmla="*/ 0 w 2"/>
              <a:gd name="T33" fmla="*/ 3 h 3"/>
              <a:gd name="T34" fmla="*/ 0 w 2"/>
              <a:gd name="T35" fmla="*/ 3 h 3"/>
              <a:gd name="T36" fmla="*/ 0 w 2"/>
              <a:gd name="T37" fmla="*/ 3 h 3"/>
              <a:gd name="T38" fmla="*/ 0 w 2"/>
              <a:gd name="T39" fmla="*/ 3 h 3"/>
              <a:gd name="T40" fmla="*/ 0 w 2"/>
              <a:gd name="T41" fmla="*/ 3 h 3"/>
              <a:gd name="T42" fmla="*/ 0 w 2"/>
              <a:gd name="T43" fmla="*/ 3 h 3"/>
              <a:gd name="T44" fmla="*/ 0 w 2"/>
              <a:gd name="T45" fmla="*/ 3 h 3"/>
              <a:gd name="T46" fmla="*/ 0 w 2"/>
              <a:gd name="T47" fmla="*/ 3 h 3"/>
              <a:gd name="T48" fmla="*/ 0 w 2"/>
              <a:gd name="T49" fmla="*/ 3 h 3"/>
              <a:gd name="T50" fmla="*/ 0 w 2"/>
              <a:gd name="T51" fmla="*/ 3 h 3"/>
              <a:gd name="T52" fmla="*/ 0 w 2"/>
              <a:gd name="T53" fmla="*/ 3 h 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 h="3">
                <a:moveTo>
                  <a:pt x="0" y="3"/>
                </a:moveTo>
                <a:lnTo>
                  <a:pt x="0" y="3"/>
                </a:lnTo>
                <a:lnTo>
                  <a:pt x="2" y="3"/>
                </a:lnTo>
                <a:lnTo>
                  <a:pt x="0" y="0"/>
                </a:lnTo>
                <a:lnTo>
                  <a:pt x="0" y="3"/>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6" name="Line 1187"/>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 name="Line 1188"/>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 name="Freeform 1208"/>
          <p:cNvSpPr>
            <a:spLocks/>
          </p:cNvSpPr>
          <p:nvPr/>
        </p:nvSpPr>
        <p:spPr bwMode="auto">
          <a:xfrm>
            <a:off x="595313" y="557213"/>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 name="Freeform 1210"/>
          <p:cNvSpPr>
            <a:spLocks/>
          </p:cNvSpPr>
          <p:nvPr/>
        </p:nvSpPr>
        <p:spPr bwMode="auto">
          <a:xfrm>
            <a:off x="595313" y="557213"/>
            <a:ext cx="3175" cy="3175"/>
          </a:xfrm>
          <a:custGeom>
            <a:avLst/>
            <a:gdLst>
              <a:gd name="T0" fmla="*/ 0 w 2"/>
              <a:gd name="T1" fmla="*/ 2 h 2"/>
              <a:gd name="T2" fmla="*/ 0 w 2"/>
              <a:gd name="T3" fmla="*/ 2 h 2"/>
              <a:gd name="T4" fmla="*/ 2 w 2"/>
              <a:gd name="T5" fmla="*/ 2 h 2"/>
              <a:gd name="T6" fmla="*/ 2 w 2"/>
              <a:gd name="T7" fmla="*/ 0 h 2"/>
              <a:gd name="T8" fmla="*/ 2 w 2"/>
              <a:gd name="T9" fmla="*/ 0 h 2"/>
              <a:gd name="T10" fmla="*/ 0 w 2"/>
              <a:gd name="T11" fmla="*/ 0 h 2"/>
              <a:gd name="T12" fmla="*/ 0 w 2"/>
              <a:gd name="T13" fmla="*/ 0 h 2"/>
              <a:gd name="T14" fmla="*/ 0 w 2"/>
              <a:gd name="T15" fmla="*/ 0 h 2"/>
              <a:gd name="T16" fmla="*/ 0 w 2"/>
              <a:gd name="T17" fmla="*/ 2 h 2"/>
              <a:gd name="T18" fmla="*/ 0 w 2"/>
              <a:gd name="T19" fmla="*/ 2 h 2"/>
              <a:gd name="T20" fmla="*/ 2 w 2"/>
              <a:gd name="T21" fmla="*/ 2 h 2"/>
              <a:gd name="T22" fmla="*/ 2 w 2"/>
              <a:gd name="T23" fmla="*/ 0 h 2"/>
              <a:gd name="T24" fmla="*/ 2 w 2"/>
              <a:gd name="T25" fmla="*/ 0 h 2"/>
              <a:gd name="T26" fmla="*/ 0 w 2"/>
              <a:gd name="T27" fmla="*/ 0 h 2"/>
              <a:gd name="T28" fmla="*/ 0 w 2"/>
              <a:gd name="T29" fmla="*/ 0 h 2"/>
              <a:gd name="T30" fmla="*/ 0 w 2"/>
              <a:gd name="T31" fmla="*/ 0 h 2"/>
              <a:gd name="T32" fmla="*/ 0 w 2"/>
              <a:gd name="T33" fmla="*/ 2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2"/>
                </a:moveTo>
                <a:lnTo>
                  <a:pt x="0" y="2"/>
                </a:lnTo>
                <a:lnTo>
                  <a:pt x="2" y="2"/>
                </a:lnTo>
                <a:lnTo>
                  <a:pt x="2" y="0"/>
                </a:lnTo>
                <a:lnTo>
                  <a:pt x="0" y="0"/>
                </a:lnTo>
                <a:lnTo>
                  <a:pt x="0" y="2"/>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 name="Freeform 1214"/>
          <p:cNvSpPr>
            <a:spLocks/>
          </p:cNvSpPr>
          <p:nvPr/>
        </p:nvSpPr>
        <p:spPr bwMode="auto">
          <a:xfrm>
            <a:off x="595313" y="557213"/>
            <a:ext cx="3175" cy="3175"/>
          </a:xfrm>
          <a:custGeom>
            <a:avLst/>
            <a:gdLst>
              <a:gd name="T0" fmla="*/ 0 w 2"/>
              <a:gd name="T1" fmla="*/ 2 h 2"/>
              <a:gd name="T2" fmla="*/ 2 w 2"/>
              <a:gd name="T3" fmla="*/ 2 h 2"/>
              <a:gd name="T4" fmla="*/ 0 w 2"/>
              <a:gd name="T5" fmla="*/ 0 h 2"/>
              <a:gd name="T6" fmla="*/ 0 w 2"/>
              <a:gd name="T7" fmla="*/ 2 h 2"/>
              <a:gd name="T8" fmla="*/ 0 w 2"/>
              <a:gd name="T9" fmla="*/ 2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 h="2">
                <a:moveTo>
                  <a:pt x="0" y="2"/>
                </a:move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 name="Rectangle 1215"/>
          <p:cNvSpPr>
            <a:spLocks noChangeArrowheads="1"/>
          </p:cNvSpPr>
          <p:nvPr/>
        </p:nvSpPr>
        <p:spPr bwMode="auto">
          <a:xfrm>
            <a:off x="595313" y="627063"/>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32" name="Freeform 1217"/>
          <p:cNvSpPr>
            <a:spLocks/>
          </p:cNvSpPr>
          <p:nvPr/>
        </p:nvSpPr>
        <p:spPr bwMode="auto">
          <a:xfrm>
            <a:off x="595313" y="6270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 name="Freeform 1219"/>
          <p:cNvSpPr>
            <a:spLocks/>
          </p:cNvSpPr>
          <p:nvPr/>
        </p:nvSpPr>
        <p:spPr bwMode="auto">
          <a:xfrm>
            <a:off x="731838" y="541338"/>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 name="Freeform 1221"/>
          <p:cNvSpPr>
            <a:spLocks/>
          </p:cNvSpPr>
          <p:nvPr/>
        </p:nvSpPr>
        <p:spPr bwMode="auto">
          <a:xfrm>
            <a:off x="731838" y="541338"/>
            <a:ext cx="3175" cy="3175"/>
          </a:xfrm>
          <a:custGeom>
            <a:avLst/>
            <a:gdLst>
              <a:gd name="T0" fmla="*/ 2 w 2"/>
              <a:gd name="T1" fmla="*/ 0 h 2"/>
              <a:gd name="T2" fmla="*/ 2 w 2"/>
              <a:gd name="T3" fmla="*/ 0 h 2"/>
              <a:gd name="T4" fmla="*/ 2 w 2"/>
              <a:gd name="T5" fmla="*/ 0 h 2"/>
              <a:gd name="T6" fmla="*/ 0 w 2"/>
              <a:gd name="T7" fmla="*/ 0 h 2"/>
              <a:gd name="T8" fmla="*/ 0 w 2"/>
              <a:gd name="T9" fmla="*/ 0 h 2"/>
              <a:gd name="T10" fmla="*/ 0 w 2"/>
              <a:gd name="T11" fmla="*/ 2 h 2"/>
              <a:gd name="T12" fmla="*/ 2 w 2"/>
              <a:gd name="T13" fmla="*/ 0 h 2"/>
              <a:gd name="T14" fmla="*/ 2 w 2"/>
              <a:gd name="T15" fmla="*/ 0 h 2"/>
              <a:gd name="T16" fmla="*/ 2 w 2"/>
              <a:gd name="T17" fmla="*/ 0 h 2"/>
              <a:gd name="T18" fmla="*/ 0 w 2"/>
              <a:gd name="T19" fmla="*/ 0 h 2"/>
              <a:gd name="T20" fmla="*/ 0 w 2"/>
              <a:gd name="T21" fmla="*/ 0 h 2"/>
              <a:gd name="T22" fmla="*/ 0 w 2"/>
              <a:gd name="T23" fmla="*/ 2 h 2"/>
              <a:gd name="T24" fmla="*/ 2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2" y="0"/>
                </a:lnTo>
                <a:lnTo>
                  <a:pt x="0" y="0"/>
                </a:lnTo>
                <a:lnTo>
                  <a:pt x="0" y="2"/>
                </a:lnTo>
                <a:lnTo>
                  <a:pt x="2" y="0"/>
                </a:lnTo>
                <a:lnTo>
                  <a:pt x="0" y="0"/>
                </a:lnTo>
                <a:lnTo>
                  <a:pt x="0"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5" name="Freeform 1234"/>
          <p:cNvSpPr>
            <a:spLocks/>
          </p:cNvSpPr>
          <p:nvPr/>
        </p:nvSpPr>
        <p:spPr bwMode="auto">
          <a:xfrm>
            <a:off x="722313" y="550863"/>
            <a:ext cx="3175" cy="1587"/>
          </a:xfrm>
          <a:custGeom>
            <a:avLst/>
            <a:gdLst>
              <a:gd name="T0" fmla="*/ 0 w 2"/>
              <a:gd name="T1" fmla="*/ 0 h 1587"/>
              <a:gd name="T2" fmla="*/ 0 w 2"/>
              <a:gd name="T3" fmla="*/ 0 h 1587"/>
              <a:gd name="T4" fmla="*/ 2 w 2"/>
              <a:gd name="T5" fmla="*/ 0 h 1587"/>
              <a:gd name="T6" fmla="*/ 2 w 2"/>
              <a:gd name="T7" fmla="*/ 0 h 1587"/>
              <a:gd name="T8" fmla="*/ 2 w 2"/>
              <a:gd name="T9" fmla="*/ 0 h 1587"/>
              <a:gd name="T10" fmla="*/ 2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2 w 2"/>
              <a:gd name="T25" fmla="*/ 0 h 1587"/>
              <a:gd name="T26" fmla="*/ 2 w 2"/>
              <a:gd name="T27" fmla="*/ 0 h 1587"/>
              <a:gd name="T28" fmla="*/ 2 w 2"/>
              <a:gd name="T29" fmla="*/ 0 h 1587"/>
              <a:gd name="T30" fmla="*/ 0 w 2"/>
              <a:gd name="T31" fmla="*/ 0 h 1587"/>
              <a:gd name="T32" fmla="*/ 0 w 2"/>
              <a:gd name="T33" fmla="*/ 0 h 1587"/>
              <a:gd name="T34" fmla="*/ 2 w 2"/>
              <a:gd name="T35" fmla="*/ 0 h 1587"/>
              <a:gd name="T36" fmla="*/ 0 w 2"/>
              <a:gd name="T37" fmla="*/ 0 h 1587"/>
              <a:gd name="T38" fmla="*/ 0 w 2"/>
              <a:gd name="T39" fmla="*/ 0 h 1587"/>
              <a:gd name="T40" fmla="*/ 0 w 2"/>
              <a:gd name="T41" fmla="*/ 0 h 1587"/>
              <a:gd name="T42" fmla="*/ 0 w 2"/>
              <a:gd name="T43" fmla="*/ 0 h 1587"/>
              <a:gd name="T44" fmla="*/ 0 w 2"/>
              <a:gd name="T45" fmla="*/ 0 h 1587"/>
              <a:gd name="T46" fmla="*/ 0 w 2"/>
              <a:gd name="T47" fmla="*/ 0 h 1587"/>
              <a:gd name="T48" fmla="*/ 0 w 2"/>
              <a:gd name="T49" fmla="*/ 0 h 1587"/>
              <a:gd name="T50" fmla="*/ 0 w 2"/>
              <a:gd name="T51" fmla="*/ 0 h 1587"/>
              <a:gd name="T52" fmla="*/ 0 w 2"/>
              <a:gd name="T53" fmla="*/ 0 h 1587"/>
              <a:gd name="T54" fmla="*/ 0 w 2"/>
              <a:gd name="T55" fmla="*/ 0 h 1587"/>
              <a:gd name="T56" fmla="*/ 0 w 2"/>
              <a:gd name="T57" fmla="*/ 0 h 1587"/>
              <a:gd name="T58" fmla="*/ 0 w 2"/>
              <a:gd name="T59" fmla="*/ 0 h 1587"/>
              <a:gd name="T60" fmla="*/ 0 w 2"/>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1587">
                <a:moveTo>
                  <a:pt x="0" y="0"/>
                </a:moveTo>
                <a:lnTo>
                  <a:pt x="0" y="0"/>
                </a:lnTo>
                <a:lnTo>
                  <a:pt x="2" y="0"/>
                </a:lnTo>
                <a:lnTo>
                  <a:pt x="0" y="0"/>
                </a:ln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 name="Line 1237"/>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 name="Line 1238"/>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8" name="Freeform 1240"/>
          <p:cNvSpPr>
            <a:spLocks/>
          </p:cNvSpPr>
          <p:nvPr/>
        </p:nvSpPr>
        <p:spPr bwMode="auto">
          <a:xfrm>
            <a:off x="728663" y="541338"/>
            <a:ext cx="1587" cy="3175"/>
          </a:xfrm>
          <a:custGeom>
            <a:avLst/>
            <a:gdLst>
              <a:gd name="T0" fmla="*/ 0 w 1587"/>
              <a:gd name="T1" fmla="*/ 2 h 2"/>
              <a:gd name="T2" fmla="*/ 0 w 1587"/>
              <a:gd name="T3" fmla="*/ 2 h 2"/>
              <a:gd name="T4" fmla="*/ 0 w 1587"/>
              <a:gd name="T5" fmla="*/ 0 h 2"/>
              <a:gd name="T6" fmla="*/ 0 w 1587"/>
              <a:gd name="T7" fmla="*/ 2 h 2"/>
              <a:gd name="T8" fmla="*/ 0 w 1587"/>
              <a:gd name="T9" fmla="*/ 2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9" name="Freeform 1243"/>
          <p:cNvSpPr>
            <a:spLocks/>
          </p:cNvSpPr>
          <p:nvPr/>
        </p:nvSpPr>
        <p:spPr bwMode="auto">
          <a:xfrm>
            <a:off x="728663" y="538163"/>
            <a:ext cx="3175" cy="3175"/>
          </a:xfrm>
          <a:custGeom>
            <a:avLst/>
            <a:gdLst>
              <a:gd name="T0" fmla="*/ 2 w 2"/>
              <a:gd name="T1" fmla="*/ 2 h 2"/>
              <a:gd name="T2" fmla="*/ 2 w 2"/>
              <a:gd name="T3" fmla="*/ 2 h 2"/>
              <a:gd name="T4" fmla="*/ 2 w 2"/>
              <a:gd name="T5" fmla="*/ 2 h 2"/>
              <a:gd name="T6" fmla="*/ 2 w 2"/>
              <a:gd name="T7" fmla="*/ 2 h 2"/>
              <a:gd name="T8" fmla="*/ 0 w 2"/>
              <a:gd name="T9" fmla="*/ 2 h 2"/>
              <a:gd name="T10" fmla="*/ 0 w 2"/>
              <a:gd name="T11" fmla="*/ 2 h 2"/>
              <a:gd name="T12" fmla="*/ 2 w 2"/>
              <a:gd name="T13" fmla="*/ 2 h 2"/>
              <a:gd name="T14" fmla="*/ 0 w 2"/>
              <a:gd name="T15" fmla="*/ 2 h 2"/>
              <a:gd name="T16" fmla="*/ 0 w 2"/>
              <a:gd name="T17" fmla="*/ 2 h 2"/>
              <a:gd name="T18" fmla="*/ 0 w 2"/>
              <a:gd name="T19" fmla="*/ 2 h 2"/>
              <a:gd name="T20" fmla="*/ 0 w 2"/>
              <a:gd name="T21" fmla="*/ 2 h 2"/>
              <a:gd name="T22" fmla="*/ 0 w 2"/>
              <a:gd name="T23" fmla="*/ 2 h 2"/>
              <a:gd name="T24" fmla="*/ 0 w 2"/>
              <a:gd name="T25" fmla="*/ 2 h 2"/>
              <a:gd name="T26" fmla="*/ 0 w 2"/>
              <a:gd name="T27" fmla="*/ 2 h 2"/>
              <a:gd name="T28" fmla="*/ 0 w 2"/>
              <a:gd name="T29" fmla="*/ 2 h 2"/>
              <a:gd name="T30" fmla="*/ 0 w 2"/>
              <a:gd name="T31" fmla="*/ 2 h 2"/>
              <a:gd name="T32" fmla="*/ 0 w 2"/>
              <a:gd name="T33" fmla="*/ 2 h 2"/>
              <a:gd name="T34" fmla="*/ 0 w 2"/>
              <a:gd name="T35" fmla="*/ 2 h 2"/>
              <a:gd name="T36" fmla="*/ 0 w 2"/>
              <a:gd name="T37" fmla="*/ 2 h 2"/>
              <a:gd name="T38" fmla="*/ 2 w 2"/>
              <a:gd name="T39" fmla="*/ 2 h 2"/>
              <a:gd name="T40" fmla="*/ 2 w 2"/>
              <a:gd name="T41" fmla="*/ 2 h 2"/>
              <a:gd name="T42" fmla="*/ 2 w 2"/>
              <a:gd name="T43" fmla="*/ 2 h 2"/>
              <a:gd name="T44" fmla="*/ 2 w 2"/>
              <a:gd name="T45" fmla="*/ 2 h 2"/>
              <a:gd name="T46" fmla="*/ 2 w 2"/>
              <a:gd name="T47" fmla="*/ 2 h 2"/>
              <a:gd name="T48" fmla="*/ 0 w 2"/>
              <a:gd name="T49" fmla="*/ 0 h 2"/>
              <a:gd name="T50" fmla="*/ 0 w 2"/>
              <a:gd name="T51" fmla="*/ 2 h 2"/>
              <a:gd name="T52" fmla="*/ 0 w 2"/>
              <a:gd name="T53" fmla="*/ 2 h 2"/>
              <a:gd name="T54" fmla="*/ 0 w 2"/>
              <a:gd name="T55" fmla="*/ 2 h 2"/>
              <a:gd name="T56" fmla="*/ 2 w 2"/>
              <a:gd name="T57" fmla="*/ 2 h 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 h="2">
                <a:moveTo>
                  <a:pt x="2" y="2"/>
                </a:moveTo>
                <a:lnTo>
                  <a:pt x="2" y="2"/>
                </a:lnTo>
                <a:lnTo>
                  <a:pt x="0" y="2"/>
                </a:lnTo>
                <a:lnTo>
                  <a:pt x="2" y="2"/>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 name="Freeform 1246"/>
          <p:cNvSpPr>
            <a:spLocks/>
          </p:cNvSpPr>
          <p:nvPr/>
        </p:nvSpPr>
        <p:spPr bwMode="auto">
          <a:xfrm>
            <a:off x="725488" y="547688"/>
            <a:ext cx="3175" cy="3175"/>
          </a:xfrm>
          <a:custGeom>
            <a:avLst/>
            <a:gdLst>
              <a:gd name="T0" fmla="*/ 0 w 2"/>
              <a:gd name="T1" fmla="*/ 2 h 2"/>
              <a:gd name="T2" fmla="*/ 0 w 2"/>
              <a:gd name="T3" fmla="*/ 2 h 2"/>
              <a:gd name="T4" fmla="*/ 2 w 2"/>
              <a:gd name="T5" fmla="*/ 0 h 2"/>
              <a:gd name="T6" fmla="*/ 2 w 2"/>
              <a:gd name="T7" fmla="*/ 0 h 2"/>
              <a:gd name="T8" fmla="*/ 0 w 2"/>
              <a:gd name="T9" fmla="*/ 0 h 2"/>
              <a:gd name="T10" fmla="*/ 0 w 2"/>
              <a:gd name="T11" fmla="*/ 0 h 2"/>
              <a:gd name="T12" fmla="*/ 0 w 2"/>
              <a:gd name="T13" fmla="*/ 2 h 2"/>
              <a:gd name="T14" fmla="*/ 0 w 2"/>
              <a:gd name="T15" fmla="*/ 2 h 2"/>
              <a:gd name="T16" fmla="*/ 2 w 2"/>
              <a:gd name="T17" fmla="*/ 0 h 2"/>
              <a:gd name="T18" fmla="*/ 2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0 h 2"/>
              <a:gd name="T40" fmla="*/ 0 w 2"/>
              <a:gd name="T41" fmla="*/ 0 h 2"/>
              <a:gd name="T42" fmla="*/ 0 w 2"/>
              <a:gd name="T43" fmla="*/ 0 h 2"/>
              <a:gd name="T44" fmla="*/ 0 w 2"/>
              <a:gd name="T45" fmla="*/ 0 h 2"/>
              <a:gd name="T46" fmla="*/ 0 w 2"/>
              <a:gd name="T47" fmla="*/ 2 h 2"/>
              <a:gd name="T48" fmla="*/ 0 w 2"/>
              <a:gd name="T49" fmla="*/ 2 h 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 h="2">
                <a:moveTo>
                  <a:pt x="0" y="2"/>
                </a:moveTo>
                <a:lnTo>
                  <a:pt x="0" y="2"/>
                </a:lnTo>
                <a:lnTo>
                  <a:pt x="2" y="0"/>
                </a:lnTo>
                <a:lnTo>
                  <a:pt x="0" y="0"/>
                </a:lnTo>
                <a:lnTo>
                  <a:pt x="0"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 name="Freeform 1250"/>
          <p:cNvSpPr>
            <a:spLocks/>
          </p:cNvSpPr>
          <p:nvPr/>
        </p:nvSpPr>
        <p:spPr bwMode="auto">
          <a:xfrm>
            <a:off x="731838" y="530225"/>
            <a:ext cx="3175" cy="1588"/>
          </a:xfrm>
          <a:custGeom>
            <a:avLst/>
            <a:gdLst>
              <a:gd name="T0" fmla="*/ 2 w 2"/>
              <a:gd name="T1" fmla="*/ 0 h 1588"/>
              <a:gd name="T2" fmla="*/ 0 w 2"/>
              <a:gd name="T3" fmla="*/ 0 h 1588"/>
              <a:gd name="T4" fmla="*/ 2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2" name="Freeform 1252"/>
          <p:cNvSpPr>
            <a:spLocks/>
          </p:cNvSpPr>
          <p:nvPr/>
        </p:nvSpPr>
        <p:spPr bwMode="auto">
          <a:xfrm>
            <a:off x="731838" y="527050"/>
            <a:ext cx="3175" cy="7938"/>
          </a:xfrm>
          <a:custGeom>
            <a:avLst/>
            <a:gdLst>
              <a:gd name="T0" fmla="*/ 2 w 2"/>
              <a:gd name="T1" fmla="*/ 2 h 5"/>
              <a:gd name="T2" fmla="*/ 2 w 2"/>
              <a:gd name="T3" fmla="*/ 2 h 5"/>
              <a:gd name="T4" fmla="*/ 0 w 2"/>
              <a:gd name="T5" fmla="*/ 0 h 5"/>
              <a:gd name="T6" fmla="*/ 0 w 2"/>
              <a:gd name="T7" fmla="*/ 2 h 5"/>
              <a:gd name="T8" fmla="*/ 0 w 2"/>
              <a:gd name="T9" fmla="*/ 2 h 5"/>
              <a:gd name="T10" fmla="*/ 2 w 2"/>
              <a:gd name="T11" fmla="*/ 5 h 5"/>
              <a:gd name="T12" fmla="*/ 2 w 2"/>
              <a:gd name="T13" fmla="*/ 2 h 5"/>
              <a:gd name="T14" fmla="*/ 2 w 2"/>
              <a:gd name="T15" fmla="*/ 2 h 5"/>
              <a:gd name="T16" fmla="*/ 0 w 2"/>
              <a:gd name="T17" fmla="*/ 0 h 5"/>
              <a:gd name="T18" fmla="*/ 0 w 2"/>
              <a:gd name="T19" fmla="*/ 2 h 5"/>
              <a:gd name="T20" fmla="*/ 0 w 2"/>
              <a:gd name="T21" fmla="*/ 2 h 5"/>
              <a:gd name="T22" fmla="*/ 2 w 2"/>
              <a:gd name="T23" fmla="*/ 5 h 5"/>
              <a:gd name="T24" fmla="*/ 2 w 2"/>
              <a:gd name="T25" fmla="*/ 2 h 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5">
                <a:moveTo>
                  <a:pt x="2" y="2"/>
                </a:moveTo>
                <a:lnTo>
                  <a:pt x="2" y="2"/>
                </a:lnTo>
                <a:lnTo>
                  <a:pt x="0" y="0"/>
                </a:lnTo>
                <a:lnTo>
                  <a:pt x="0" y="2"/>
                </a:lnTo>
                <a:lnTo>
                  <a:pt x="2" y="5"/>
                </a:lnTo>
                <a:lnTo>
                  <a:pt x="2" y="2"/>
                </a:lnTo>
                <a:lnTo>
                  <a:pt x="0" y="0"/>
                </a:lnTo>
                <a:lnTo>
                  <a:pt x="0" y="2"/>
                </a:lnTo>
                <a:lnTo>
                  <a:pt x="2" y="5"/>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3" name="Freeform 1255"/>
          <p:cNvSpPr>
            <a:spLocks/>
          </p:cNvSpPr>
          <p:nvPr/>
        </p:nvSpPr>
        <p:spPr bwMode="auto">
          <a:xfrm>
            <a:off x="712788" y="550863"/>
            <a:ext cx="3175" cy="1587"/>
          </a:xfrm>
          <a:custGeom>
            <a:avLst/>
            <a:gdLst>
              <a:gd name="T0" fmla="*/ 0 w 2"/>
              <a:gd name="T1" fmla="*/ 0 h 1587"/>
              <a:gd name="T2" fmla="*/ 2 w 2"/>
              <a:gd name="T3" fmla="*/ 0 h 1587"/>
              <a:gd name="T4" fmla="*/ 2 w 2"/>
              <a:gd name="T5" fmla="*/ 0 h 1587"/>
              <a:gd name="T6" fmla="*/ 2 w 2"/>
              <a:gd name="T7" fmla="*/ 0 h 1587"/>
              <a:gd name="T8" fmla="*/ 2 w 2"/>
              <a:gd name="T9" fmla="*/ 0 h 1587"/>
              <a:gd name="T10" fmla="*/ 0 w 2"/>
              <a:gd name="T11" fmla="*/ 0 h 1587"/>
              <a:gd name="T12" fmla="*/ 0 w 2"/>
              <a:gd name="T13" fmla="*/ 0 h 1587"/>
              <a:gd name="T14" fmla="*/ 0 w 2"/>
              <a:gd name="T15" fmla="*/ 0 h 1587"/>
              <a:gd name="T16" fmla="*/ 0 w 2"/>
              <a:gd name="T17" fmla="*/ 0 h 1587"/>
              <a:gd name="T18" fmla="*/ 2 w 2"/>
              <a:gd name="T19" fmla="*/ 0 h 1587"/>
              <a:gd name="T20" fmla="*/ 2 w 2"/>
              <a:gd name="T21" fmla="*/ 0 h 1587"/>
              <a:gd name="T22" fmla="*/ 2 w 2"/>
              <a:gd name="T23" fmla="*/ 0 h 1587"/>
              <a:gd name="T24" fmla="*/ 2 w 2"/>
              <a:gd name="T25" fmla="*/ 0 h 1587"/>
              <a:gd name="T26" fmla="*/ 2 w 2"/>
              <a:gd name="T27" fmla="*/ 0 h 1587"/>
              <a:gd name="T28" fmla="*/ 2 w 2"/>
              <a:gd name="T29" fmla="*/ 0 h 1587"/>
              <a:gd name="T30" fmla="*/ 2 w 2"/>
              <a:gd name="T31" fmla="*/ 0 h 1587"/>
              <a:gd name="T32" fmla="*/ 2 w 2"/>
              <a:gd name="T33" fmla="*/ 0 h 1587"/>
              <a:gd name="T34" fmla="*/ 2 w 2"/>
              <a:gd name="T35" fmla="*/ 0 h 1587"/>
              <a:gd name="T36" fmla="*/ 2 w 2"/>
              <a:gd name="T37" fmla="*/ 0 h 1587"/>
              <a:gd name="T38" fmla="*/ 2 w 2"/>
              <a:gd name="T39" fmla="*/ 0 h 1587"/>
              <a:gd name="T40" fmla="*/ 2 w 2"/>
              <a:gd name="T41" fmla="*/ 0 h 1587"/>
              <a:gd name="T42" fmla="*/ 2 w 2"/>
              <a:gd name="T43" fmla="*/ 0 h 1587"/>
              <a:gd name="T44" fmla="*/ 2 w 2"/>
              <a:gd name="T45" fmla="*/ 0 h 1587"/>
              <a:gd name="T46" fmla="*/ 2 w 2"/>
              <a:gd name="T47" fmla="*/ 0 h 1587"/>
              <a:gd name="T48" fmla="*/ 2 w 2"/>
              <a:gd name="T49" fmla="*/ 0 h 1587"/>
              <a:gd name="T50" fmla="*/ 2 w 2"/>
              <a:gd name="T51" fmla="*/ 0 h 1587"/>
              <a:gd name="T52" fmla="*/ 2 w 2"/>
              <a:gd name="T53" fmla="*/ 0 h 1587"/>
              <a:gd name="T54" fmla="*/ 2 w 2"/>
              <a:gd name="T55" fmla="*/ 0 h 1587"/>
              <a:gd name="T56" fmla="*/ 2 w 2"/>
              <a:gd name="T57" fmla="*/ 0 h 1587"/>
              <a:gd name="T58" fmla="*/ 0 w 2"/>
              <a:gd name="T59" fmla="*/ 0 h 1587"/>
              <a:gd name="T60" fmla="*/ 0 w 2"/>
              <a:gd name="T61" fmla="*/ 0 h 1587"/>
              <a:gd name="T62" fmla="*/ 0 w 2"/>
              <a:gd name="T63" fmla="*/ 0 h 158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4" name="Rectangle 1256"/>
          <p:cNvSpPr>
            <a:spLocks noChangeArrowheads="1"/>
          </p:cNvSpPr>
          <p:nvPr/>
        </p:nvSpPr>
        <p:spPr bwMode="auto">
          <a:xfrm>
            <a:off x="722313" y="550863"/>
            <a:ext cx="1587" cy="15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45" name="Freeform 1258"/>
          <p:cNvSpPr>
            <a:spLocks/>
          </p:cNvSpPr>
          <p:nvPr/>
        </p:nvSpPr>
        <p:spPr bwMode="auto">
          <a:xfrm>
            <a:off x="722313" y="5508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 name="Freeform 1266"/>
          <p:cNvSpPr>
            <a:spLocks/>
          </p:cNvSpPr>
          <p:nvPr/>
        </p:nvSpPr>
        <p:spPr bwMode="auto">
          <a:xfrm>
            <a:off x="728663" y="534988"/>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w 1587"/>
              <a:gd name="T63" fmla="*/ 0 h 1587"/>
              <a:gd name="T64" fmla="*/ 0 w 1587"/>
              <a:gd name="T65" fmla="*/ 0 h 1587"/>
              <a:gd name="T66" fmla="*/ 0 w 1587"/>
              <a:gd name="T67" fmla="*/ 0 h 1587"/>
              <a:gd name="T68" fmla="*/ 0 w 1587"/>
              <a:gd name="T69" fmla="*/ 0 h 1587"/>
              <a:gd name="T70" fmla="*/ 0 w 1587"/>
              <a:gd name="T71" fmla="*/ 0 h 1587"/>
              <a:gd name="T72" fmla="*/ 0 w 1587"/>
              <a:gd name="T73" fmla="*/ 0 h 1587"/>
              <a:gd name="T74" fmla="*/ 0 w 1587"/>
              <a:gd name="T75" fmla="*/ 0 h 1587"/>
              <a:gd name="T76" fmla="*/ 0 w 1587"/>
              <a:gd name="T77" fmla="*/ 0 h 1587"/>
              <a:gd name="T78" fmla="*/ 0 w 1587"/>
              <a:gd name="T79" fmla="*/ 0 h 1587"/>
              <a:gd name="T80" fmla="*/ 0 w 1587"/>
              <a:gd name="T81" fmla="*/ 0 h 1587"/>
              <a:gd name="T82" fmla="*/ 0 w 1587"/>
              <a:gd name="T83" fmla="*/ 0 h 1587"/>
              <a:gd name="T84" fmla="*/ 0 w 1587"/>
              <a:gd name="T85" fmla="*/ 0 h 1587"/>
              <a:gd name="T86" fmla="*/ 0 w 1587"/>
              <a:gd name="T87" fmla="*/ 0 h 158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7" name="Freeform 1269"/>
          <p:cNvSpPr>
            <a:spLocks/>
          </p:cNvSpPr>
          <p:nvPr/>
        </p:nvSpPr>
        <p:spPr bwMode="auto">
          <a:xfrm>
            <a:off x="728663" y="530225"/>
            <a:ext cx="3175" cy="4763"/>
          </a:xfrm>
          <a:custGeom>
            <a:avLst/>
            <a:gdLst>
              <a:gd name="T0" fmla="*/ 0 w 2"/>
              <a:gd name="T1" fmla="*/ 3 h 3"/>
              <a:gd name="T2" fmla="*/ 2 w 2"/>
              <a:gd name="T3" fmla="*/ 0 h 3"/>
              <a:gd name="T4" fmla="*/ 2 w 2"/>
              <a:gd name="T5" fmla="*/ 0 h 3"/>
              <a:gd name="T6" fmla="*/ 2 w 2"/>
              <a:gd name="T7" fmla="*/ 0 h 3"/>
              <a:gd name="T8" fmla="*/ 2 w 2"/>
              <a:gd name="T9" fmla="*/ 0 h 3"/>
              <a:gd name="T10" fmla="*/ 0 w 2"/>
              <a:gd name="T11" fmla="*/ 0 h 3"/>
              <a:gd name="T12" fmla="*/ 0 w 2"/>
              <a:gd name="T13" fmla="*/ 0 h 3"/>
              <a:gd name="T14" fmla="*/ 0 w 2"/>
              <a:gd name="T15" fmla="*/ 3 h 3"/>
              <a:gd name="T16" fmla="*/ 0 w 2"/>
              <a:gd name="T17" fmla="*/ 3 h 3"/>
              <a:gd name="T18" fmla="*/ 2 w 2"/>
              <a:gd name="T19" fmla="*/ 0 h 3"/>
              <a:gd name="T20" fmla="*/ 2 w 2"/>
              <a:gd name="T21" fmla="*/ 0 h 3"/>
              <a:gd name="T22" fmla="*/ 0 w 2"/>
              <a:gd name="T23" fmla="*/ 0 h 3"/>
              <a:gd name="T24" fmla="*/ 0 w 2"/>
              <a:gd name="T25" fmla="*/ 0 h 3"/>
              <a:gd name="T26" fmla="*/ 0 w 2"/>
              <a:gd name="T27" fmla="*/ 0 h 3"/>
              <a:gd name="T28" fmla="*/ 0 w 2"/>
              <a:gd name="T29" fmla="*/ 0 h 3"/>
              <a:gd name="T30" fmla="*/ 0 w 2"/>
              <a:gd name="T31" fmla="*/ 0 h 3"/>
              <a:gd name="T32" fmla="*/ 0 w 2"/>
              <a:gd name="T33" fmla="*/ 0 h 3"/>
              <a:gd name="T34" fmla="*/ 0 w 2"/>
              <a:gd name="T35" fmla="*/ 0 h 3"/>
              <a:gd name="T36" fmla="*/ 0 w 2"/>
              <a:gd name="T37" fmla="*/ 0 h 3"/>
              <a:gd name="T38" fmla="*/ 0 w 2"/>
              <a:gd name="T39" fmla="*/ 3 h 3"/>
              <a:gd name="T40" fmla="*/ 0 w 2"/>
              <a:gd name="T41" fmla="*/ 3 h 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 h="3">
                <a:moveTo>
                  <a:pt x="0" y="3"/>
                </a:moveTo>
                <a:lnTo>
                  <a:pt x="2" y="0"/>
                </a:lnTo>
                <a:lnTo>
                  <a:pt x="0" y="0"/>
                </a:lnTo>
                <a:lnTo>
                  <a:pt x="0" y="3"/>
                </a:lnTo>
                <a:lnTo>
                  <a:pt x="2" y="0"/>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 name="Line 1270"/>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9" name="Line 1271"/>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0" name="Rectangle 1272"/>
          <p:cNvSpPr>
            <a:spLocks noChangeArrowheads="1"/>
          </p:cNvSpPr>
          <p:nvPr/>
        </p:nvSpPr>
        <p:spPr bwMode="auto">
          <a:xfrm>
            <a:off x="728663" y="530225"/>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1" name="Rectangle 1273"/>
          <p:cNvSpPr>
            <a:spLocks noChangeArrowheads="1"/>
          </p:cNvSpPr>
          <p:nvPr/>
        </p:nvSpPr>
        <p:spPr bwMode="auto">
          <a:xfrm>
            <a:off x="728663" y="530225"/>
            <a:ext cx="1587"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2" name="Line 1274"/>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3" name="Line 1275"/>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4" name="Freeform 1277"/>
          <p:cNvSpPr>
            <a:spLocks/>
          </p:cNvSpPr>
          <p:nvPr/>
        </p:nvSpPr>
        <p:spPr bwMode="auto">
          <a:xfrm>
            <a:off x="728663" y="523875"/>
            <a:ext cx="1587" cy="3175"/>
          </a:xfrm>
          <a:custGeom>
            <a:avLst/>
            <a:gdLst>
              <a:gd name="T0" fmla="*/ 0 w 1587"/>
              <a:gd name="T1" fmla="*/ 2 h 2"/>
              <a:gd name="T2" fmla="*/ 0 w 1587"/>
              <a:gd name="T3" fmla="*/ 2 h 2"/>
              <a:gd name="T4" fmla="*/ 0 w 1587"/>
              <a:gd name="T5" fmla="*/ 0 h 2"/>
              <a:gd name="T6" fmla="*/ 0 w 1587"/>
              <a:gd name="T7" fmla="*/ 2 h 2"/>
              <a:gd name="T8" fmla="*/ 0 w 1587"/>
              <a:gd name="T9" fmla="*/ 2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5" name="Freeform 1287"/>
          <p:cNvSpPr>
            <a:spLocks/>
          </p:cNvSpPr>
          <p:nvPr/>
        </p:nvSpPr>
        <p:spPr bwMode="auto">
          <a:xfrm>
            <a:off x="719138" y="514350"/>
            <a:ext cx="3175" cy="3175"/>
          </a:xfrm>
          <a:custGeom>
            <a:avLst/>
            <a:gdLst>
              <a:gd name="T0" fmla="*/ 0 w 2"/>
              <a:gd name="T1" fmla="*/ 0 h 2"/>
              <a:gd name="T2" fmla="*/ 0 w 2"/>
              <a:gd name="T3" fmla="*/ 2 h 2"/>
              <a:gd name="T4" fmla="*/ 2 w 2"/>
              <a:gd name="T5" fmla="*/ 2 h 2"/>
              <a:gd name="T6" fmla="*/ 2 w 2"/>
              <a:gd name="T7" fmla="*/ 2 h 2"/>
              <a:gd name="T8" fmla="*/ 2 w 2"/>
              <a:gd name="T9" fmla="*/ 2 h 2"/>
              <a:gd name="T10" fmla="*/ 2 w 2"/>
              <a:gd name="T11" fmla="*/ 0 h 2"/>
              <a:gd name="T12" fmla="*/ 0 w 2"/>
              <a:gd name="T13" fmla="*/ 0 h 2"/>
              <a:gd name="T14" fmla="*/ 0 w 2"/>
              <a:gd name="T15" fmla="*/ 0 h 2"/>
              <a:gd name="T16" fmla="*/ 0 w 2"/>
              <a:gd name="T17" fmla="*/ 2 h 2"/>
              <a:gd name="T18" fmla="*/ 0 w 2"/>
              <a:gd name="T19" fmla="*/ 2 h 2"/>
              <a:gd name="T20" fmla="*/ 0 w 2"/>
              <a:gd name="T21" fmla="*/ 2 h 2"/>
              <a:gd name="T22" fmla="*/ 0 w 2"/>
              <a:gd name="T23" fmla="*/ 2 h 2"/>
              <a:gd name="T24" fmla="*/ 2 w 2"/>
              <a:gd name="T25" fmla="*/ 2 h 2"/>
              <a:gd name="T26" fmla="*/ 2 w 2"/>
              <a:gd name="T27" fmla="*/ 2 h 2"/>
              <a:gd name="T28" fmla="*/ 0 w 2"/>
              <a:gd name="T29" fmla="*/ 0 h 2"/>
              <a:gd name="T30" fmla="*/ 0 w 2"/>
              <a:gd name="T31" fmla="*/ 0 h 2"/>
              <a:gd name="T32" fmla="*/ 0 w 2"/>
              <a:gd name="T33" fmla="*/ 0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0"/>
                </a:moveTo>
                <a:lnTo>
                  <a:pt x="0" y="2"/>
                </a:lnTo>
                <a:lnTo>
                  <a:pt x="2" y="2"/>
                </a:lnTo>
                <a:lnTo>
                  <a:pt x="2" y="0"/>
                </a:lnTo>
                <a:lnTo>
                  <a:pt x="0" y="0"/>
                </a:lnTo>
                <a:lnTo>
                  <a:pt x="0" y="2"/>
                </a:lnTo>
                <a:lnTo>
                  <a:pt x="2" y="2"/>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 name="Freeform 1290"/>
          <p:cNvSpPr>
            <a:spLocks/>
          </p:cNvSpPr>
          <p:nvPr/>
        </p:nvSpPr>
        <p:spPr bwMode="auto">
          <a:xfrm>
            <a:off x="719138" y="517525"/>
            <a:ext cx="3175" cy="3175"/>
          </a:xfrm>
          <a:custGeom>
            <a:avLst/>
            <a:gdLst>
              <a:gd name="T0" fmla="*/ 0 w 2"/>
              <a:gd name="T1" fmla="*/ 2 h 2"/>
              <a:gd name="T2" fmla="*/ 0 w 2"/>
              <a:gd name="T3" fmla="*/ 2 h 2"/>
              <a:gd name="T4" fmla="*/ 2 w 2"/>
              <a:gd name="T5" fmla="*/ 2 h 2"/>
              <a:gd name="T6" fmla="*/ 2 w 2"/>
              <a:gd name="T7" fmla="*/ 2 h 2"/>
              <a:gd name="T8" fmla="*/ 2 w 2"/>
              <a:gd name="T9" fmla="*/ 2 h 2"/>
              <a:gd name="T10" fmla="*/ 2 w 2"/>
              <a:gd name="T11" fmla="*/ 0 h 2"/>
              <a:gd name="T12" fmla="*/ 0 w 2"/>
              <a:gd name="T13" fmla="*/ 0 h 2"/>
              <a:gd name="T14" fmla="*/ 0 w 2"/>
              <a:gd name="T15" fmla="*/ 0 h 2"/>
              <a:gd name="T16" fmla="*/ 0 w 2"/>
              <a:gd name="T17" fmla="*/ 0 h 2"/>
              <a:gd name="T18" fmla="*/ 0 w 2"/>
              <a:gd name="T19" fmla="*/ 0 h 2"/>
              <a:gd name="T20" fmla="*/ 2 w 2"/>
              <a:gd name="T21" fmla="*/ 0 h 2"/>
              <a:gd name="T22" fmla="*/ 0 w 2"/>
              <a:gd name="T23" fmla="*/ 0 h 2"/>
              <a:gd name="T24" fmla="*/ 0 w 2"/>
              <a:gd name="T25" fmla="*/ 0 h 2"/>
              <a:gd name="T26" fmla="*/ 0 w 2"/>
              <a:gd name="T27" fmla="*/ 0 h 2"/>
              <a:gd name="T28" fmla="*/ 0 w 2"/>
              <a:gd name="T29" fmla="*/ 0 h 2"/>
              <a:gd name="T30" fmla="*/ 0 w 2"/>
              <a:gd name="T31" fmla="*/ 2 h 2"/>
              <a:gd name="T32" fmla="*/ 0 w 2"/>
              <a:gd name="T33" fmla="*/ 2 h 2"/>
              <a:gd name="T34" fmla="*/ 0 w 2"/>
              <a:gd name="T35" fmla="*/ 2 h 2"/>
              <a:gd name="T36" fmla="*/ 0 w 2"/>
              <a:gd name="T37" fmla="*/ 0 h 2"/>
              <a:gd name="T38" fmla="*/ 0 w 2"/>
              <a:gd name="T39" fmla="*/ 0 h 2"/>
              <a:gd name="T40" fmla="*/ 0 w 2"/>
              <a:gd name="T41" fmla="*/ 0 h 2"/>
              <a:gd name="T42" fmla="*/ 0 w 2"/>
              <a:gd name="T43" fmla="*/ 0 h 2"/>
              <a:gd name="T44" fmla="*/ 0 w 2"/>
              <a:gd name="T45" fmla="*/ 0 h 2"/>
              <a:gd name="T46" fmla="*/ 0 w 2"/>
              <a:gd name="T47" fmla="*/ 0 h 2"/>
              <a:gd name="T48" fmla="*/ 0 w 2"/>
              <a:gd name="T49" fmla="*/ 2 h 2"/>
              <a:gd name="T50" fmla="*/ 2 w 2"/>
              <a:gd name="T51" fmla="*/ 2 h 2"/>
              <a:gd name="T52" fmla="*/ 2 w 2"/>
              <a:gd name="T53" fmla="*/ 0 h 2"/>
              <a:gd name="T54" fmla="*/ 2 w 2"/>
              <a:gd name="T55" fmla="*/ 0 h 2"/>
              <a:gd name="T56" fmla="*/ 0 w 2"/>
              <a:gd name="T57" fmla="*/ 0 h 2"/>
              <a:gd name="T58" fmla="*/ 0 w 2"/>
              <a:gd name="T59" fmla="*/ 0 h 2"/>
              <a:gd name="T60" fmla="*/ 0 w 2"/>
              <a:gd name="T61" fmla="*/ 2 h 2"/>
              <a:gd name="T62" fmla="*/ 0 w 2"/>
              <a:gd name="T63" fmla="*/ 2 h 2"/>
              <a:gd name="T64" fmla="*/ 2 w 2"/>
              <a:gd name="T65" fmla="*/ 2 h 2"/>
              <a:gd name="T66" fmla="*/ 2 w 2"/>
              <a:gd name="T67" fmla="*/ 2 h 2"/>
              <a:gd name="T68" fmla="*/ 0 w 2"/>
              <a:gd name="T69" fmla="*/ 2 h 2"/>
              <a:gd name="T70" fmla="*/ 0 w 2"/>
              <a:gd name="T71" fmla="*/ 2 h 2"/>
              <a:gd name="T72" fmla="*/ 0 w 2"/>
              <a:gd name="T73" fmla="*/ 2 h 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2" h="2">
                <a:moveTo>
                  <a:pt x="0" y="2"/>
                </a:moveTo>
                <a:lnTo>
                  <a:pt x="0" y="2"/>
                </a:lnTo>
                <a:lnTo>
                  <a:pt x="2" y="2"/>
                </a:lnTo>
                <a:lnTo>
                  <a:pt x="2" y="0"/>
                </a:lnTo>
                <a:lnTo>
                  <a:pt x="0" y="0"/>
                </a:lnTo>
                <a:lnTo>
                  <a:pt x="2" y="0"/>
                </a:lnTo>
                <a:lnTo>
                  <a:pt x="0" y="0"/>
                </a:lnTo>
                <a:lnTo>
                  <a:pt x="0" y="2"/>
                </a:lnTo>
                <a:lnTo>
                  <a:pt x="0" y="0"/>
                </a:lnTo>
                <a:lnTo>
                  <a:pt x="0" y="2"/>
                </a:lnTo>
                <a:lnTo>
                  <a:pt x="2" y="2"/>
                </a:lnTo>
                <a:lnTo>
                  <a:pt x="2" y="0"/>
                </a:lnTo>
                <a:lnTo>
                  <a:pt x="0" y="0"/>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 name="Rectangle 1335"/>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8" name="Rectangle 1336"/>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9" name="Rectangle 1337"/>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60" name="Rectangle 1340"/>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61" name="Rectangle 1341"/>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62" name="Rectangle 1342"/>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63" name="Rectangle 1343"/>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64" name="Rectangle 1344"/>
          <p:cNvSpPr>
            <a:spLocks noChangeArrowheads="1"/>
          </p:cNvSpPr>
          <p:nvPr/>
        </p:nvSpPr>
        <p:spPr bwMode="auto">
          <a:xfrm>
            <a:off x="465138" y="485775"/>
            <a:ext cx="1587" cy="3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65" name="Rectangle 63"/>
          <p:cNvSpPr>
            <a:spLocks noChangeArrowheads="1"/>
          </p:cNvSpPr>
          <p:nvPr/>
        </p:nvSpPr>
        <p:spPr bwMode="auto">
          <a:xfrm>
            <a:off x="0" y="4302125"/>
            <a:ext cx="9144000" cy="176213"/>
          </a:xfrm>
          <a:prstGeom prst="rect">
            <a:avLst/>
          </a:pr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115888" indent="-115888">
              <a:spcBef>
                <a:spcPct val="50000"/>
              </a:spcBef>
              <a:buFontTx/>
              <a:buChar char="•"/>
            </a:pPr>
            <a:endParaRPr lang="en-US" sz="1300" b="0">
              <a:solidFill>
                <a:schemeClr val="bg1"/>
              </a:solidFill>
            </a:endParaRPr>
          </a:p>
        </p:txBody>
      </p:sp>
      <p:sp>
        <p:nvSpPr>
          <p:cNvPr id="330" name="Title 329"/>
          <p:cNvSpPr>
            <a:spLocks noGrp="1"/>
          </p:cNvSpPr>
          <p:nvPr>
            <p:ph type="title"/>
          </p:nvPr>
        </p:nvSpPr>
        <p:spPr>
          <a:xfrm>
            <a:off x="1396005" y="1189789"/>
            <a:ext cx="7039470" cy="1822161"/>
          </a:xfrm>
        </p:spPr>
        <p:txBody>
          <a:bodyPr anchor="b"/>
          <a:lstStyle>
            <a:lvl1pPr>
              <a:lnSpc>
                <a:spcPct val="100000"/>
              </a:lnSpc>
              <a:spcBef>
                <a:spcPts val="0"/>
              </a:spcBef>
              <a:defRPr sz="3600" b="1" baseline="0">
                <a:solidFill>
                  <a:schemeClr val="bg1"/>
                </a:solidFill>
              </a:defRPr>
            </a:lvl1pPr>
          </a:lstStyle>
          <a:p>
            <a:r>
              <a:rPr lang="en-US" smtClean="0"/>
              <a:t>Click to edit Master title style</a:t>
            </a:r>
            <a:endParaRPr lang="en-US" dirty="0"/>
          </a:p>
        </p:txBody>
      </p:sp>
      <p:sp>
        <p:nvSpPr>
          <p:cNvPr id="332" name="Text Placeholder 331"/>
          <p:cNvSpPr>
            <a:spLocks noGrp="1"/>
          </p:cNvSpPr>
          <p:nvPr>
            <p:ph type="body" sz="quarter" idx="13"/>
          </p:nvPr>
        </p:nvSpPr>
        <p:spPr>
          <a:xfrm>
            <a:off x="1408676" y="3000005"/>
            <a:ext cx="7026799" cy="1211048"/>
          </a:xfrm>
        </p:spPr>
        <p:txBody>
          <a:bodyPr>
            <a:normAutofit/>
          </a:bodyPr>
          <a:lstStyle>
            <a:lvl1pPr>
              <a:lnSpc>
                <a:spcPct val="100000"/>
              </a:lnSpc>
              <a:spcBef>
                <a:spcPts val="0"/>
              </a:spcBef>
              <a:defRPr sz="2400" b="0" i="0" cap="all" baseline="0">
                <a:solidFill>
                  <a:srgbClr val="FFFFFF"/>
                </a:solidFill>
                <a:latin typeface="+mn-lt"/>
                <a:cs typeface="Andes ExtraLight"/>
              </a:defRPr>
            </a:lvl1pPr>
            <a:lvl2pPr>
              <a:defRPr b="0" i="0">
                <a:latin typeface="Andes ExtraLight"/>
                <a:cs typeface="Andes ExtraLight"/>
              </a:defRPr>
            </a:lvl2pPr>
            <a:lvl3pPr>
              <a:defRPr b="0" i="0">
                <a:latin typeface="Andes ExtraLight"/>
                <a:cs typeface="Andes ExtraLight"/>
              </a:defRPr>
            </a:lvl3pPr>
            <a:lvl4pPr>
              <a:defRPr b="0" i="0">
                <a:latin typeface="Andes ExtraLight"/>
                <a:cs typeface="Andes ExtraLight"/>
              </a:defRPr>
            </a:lvl4pPr>
            <a:lvl5pPr>
              <a:defRPr b="0" i="0">
                <a:latin typeface="Andes ExtraLight"/>
                <a:cs typeface="Andes ExtraLight"/>
              </a:defRPr>
            </a:lvl5pPr>
          </a:lstStyle>
          <a:p>
            <a:pPr lvl="0"/>
            <a:r>
              <a:rPr lang="en-US" smtClean="0"/>
              <a:t>Click to edit Master text styles</a:t>
            </a:r>
          </a:p>
        </p:txBody>
      </p:sp>
      <p:sp>
        <p:nvSpPr>
          <p:cNvPr id="67" name="Text Placeholder 331"/>
          <p:cNvSpPr>
            <a:spLocks noGrp="1"/>
          </p:cNvSpPr>
          <p:nvPr>
            <p:ph type="body" sz="quarter" idx="14"/>
          </p:nvPr>
        </p:nvSpPr>
        <p:spPr>
          <a:xfrm>
            <a:off x="5944825" y="4663925"/>
            <a:ext cx="2821170" cy="1428714"/>
          </a:xfrm>
        </p:spPr>
        <p:txBody>
          <a:bodyPr anchor="b"/>
          <a:lstStyle>
            <a:lvl1pPr algn="r">
              <a:lnSpc>
                <a:spcPct val="100000"/>
              </a:lnSpc>
              <a:defRPr sz="1400" b="0" i="0" baseline="0">
                <a:solidFill>
                  <a:schemeClr val="tx1"/>
                </a:solidFill>
                <a:latin typeface="+mn-lt"/>
                <a:cs typeface="Arial"/>
              </a:defRPr>
            </a:lvl1pPr>
            <a:lvl2pPr algn="r">
              <a:defRPr sz="1400" b="0" i="0">
                <a:latin typeface="+mn-lt"/>
                <a:cs typeface="Andes ExtraLight"/>
              </a:defRPr>
            </a:lvl2pPr>
            <a:lvl3pPr>
              <a:defRPr b="0" i="0">
                <a:latin typeface="Andes ExtraLight"/>
                <a:cs typeface="Andes ExtraLight"/>
              </a:defRPr>
            </a:lvl3pPr>
            <a:lvl4pPr>
              <a:defRPr b="0" i="0">
                <a:latin typeface="Andes ExtraLight"/>
                <a:cs typeface="Andes ExtraLight"/>
              </a:defRPr>
            </a:lvl4pPr>
            <a:lvl5pPr>
              <a:defRPr b="0" i="0">
                <a:latin typeface="Andes ExtraLight"/>
                <a:cs typeface="Andes ExtraLight"/>
              </a:defRPr>
            </a:lvl5pPr>
          </a:lstStyle>
          <a:p>
            <a:pPr lvl="0"/>
            <a:r>
              <a:rPr lang="en-US" smtClean="0"/>
              <a:t>Click to edit Master text styles</a:t>
            </a:r>
          </a:p>
          <a:p>
            <a:pPr lvl="1"/>
            <a:r>
              <a:rPr lang="en-US" smtClean="0"/>
              <a:t>Second level</a:t>
            </a:r>
          </a:p>
        </p:txBody>
      </p:sp>
      <p:sp>
        <p:nvSpPr>
          <p:cNvPr id="68" name="Picture Placeholder 4"/>
          <p:cNvSpPr>
            <a:spLocks noGrp="1"/>
          </p:cNvSpPr>
          <p:nvPr>
            <p:ph type="pic" sz="quarter" idx="16" hasCustomPrompt="1"/>
          </p:nvPr>
        </p:nvSpPr>
        <p:spPr>
          <a:xfrm>
            <a:off x="2025439" y="4684290"/>
            <a:ext cx="1861095" cy="1695483"/>
          </a:xfrm>
          <a:solidFill>
            <a:srgbClr val="FFFFFF"/>
          </a:solidFill>
        </p:spPr>
        <p:txBody>
          <a:bodyPr anchor="ctr">
            <a:normAutofit/>
          </a:bodyPr>
          <a:lstStyle>
            <a:lvl1pPr algn="ctr">
              <a:defRPr baseline="0">
                <a:solidFill>
                  <a:srgbClr val="021F43"/>
                </a:solidFill>
              </a:defRPr>
            </a:lvl1pPr>
          </a:lstStyle>
          <a:p>
            <a:pPr lvl="0"/>
            <a:r>
              <a:rPr lang="en-US" noProof="0" dirty="0" smtClean="0"/>
              <a:t>Insert co-branded logo here</a:t>
            </a:r>
            <a:endParaRPr lang="en-US" noProof="0" dirty="0"/>
          </a:p>
        </p:txBody>
      </p:sp>
      <p:sp>
        <p:nvSpPr>
          <p:cNvPr id="70" name="Picture Placeholder 4"/>
          <p:cNvSpPr>
            <a:spLocks noGrp="1"/>
          </p:cNvSpPr>
          <p:nvPr>
            <p:ph type="pic" sz="quarter" idx="17" hasCustomPrompt="1"/>
          </p:nvPr>
        </p:nvSpPr>
        <p:spPr>
          <a:xfrm>
            <a:off x="225903" y="4657243"/>
            <a:ext cx="1700878" cy="1749576"/>
          </a:xfrm>
          <a:solidFill>
            <a:srgbClr val="FFFFFF"/>
          </a:solidFill>
        </p:spPr>
        <p:txBody>
          <a:bodyPr anchor="ctr">
            <a:normAutofit/>
          </a:bodyPr>
          <a:lstStyle>
            <a:lvl1pPr marL="0" marR="0" indent="0" algn="ctr" defTabSz="914400" rtl="0" eaLnBrk="1" fontAlgn="base" latinLnBrk="0" hangingPunct="1">
              <a:lnSpc>
                <a:spcPct val="115000"/>
              </a:lnSpc>
              <a:spcBef>
                <a:spcPct val="20000"/>
              </a:spcBef>
              <a:spcAft>
                <a:spcPct val="0"/>
              </a:spcAft>
              <a:buClr>
                <a:srgbClr val="00783C"/>
              </a:buClr>
              <a:buSzTx/>
              <a:buFontTx/>
              <a:buNone/>
              <a:tabLst/>
              <a:defRPr baseline="0">
                <a:solidFill>
                  <a:srgbClr val="021F43"/>
                </a:solidFill>
              </a:defRPr>
            </a:lvl1pPr>
          </a:lstStyle>
          <a:p>
            <a:pPr lvl="0"/>
            <a:r>
              <a:rPr lang="en-US" noProof="0" dirty="0" smtClean="0"/>
              <a:t>Insert World Bank Group logo here</a:t>
            </a:r>
            <a:endParaRPr lang="en-US" noProof="0" dirty="0"/>
          </a:p>
        </p:txBody>
      </p:sp>
      <p:sp>
        <p:nvSpPr>
          <p:cNvPr id="73" name="Rectangle 1028"/>
          <p:cNvSpPr>
            <a:spLocks noGrp="1" noChangeArrowheads="1"/>
          </p:cNvSpPr>
          <p:nvPr>
            <p:ph type="dt" sz="half" idx="18"/>
          </p:nvPr>
        </p:nvSpPr>
        <p:spPr>
          <a:xfrm>
            <a:off x="5944415" y="6107113"/>
            <a:ext cx="2811462" cy="306387"/>
          </a:xfrm>
        </p:spPr>
        <p:txBody>
          <a:bodyPr rIns="0" anchor="ctr"/>
          <a:lstStyle>
            <a:lvl1pPr algn="r">
              <a:defRPr b="0" i="0" dirty="0">
                <a:solidFill>
                  <a:schemeClr val="tx1"/>
                </a:solidFill>
                <a:latin typeface="Arial"/>
                <a:cs typeface="Arial"/>
              </a:defRPr>
            </a:lvl1pPr>
          </a:lstStyle>
          <a:p>
            <a:pPr>
              <a:defRPr/>
            </a:pPr>
            <a:endParaRPr lang="en-US" dirty="0"/>
          </a:p>
        </p:txBody>
      </p:sp>
      <p:sp>
        <p:nvSpPr>
          <p:cNvPr id="74" name="Picture Placeholder 4"/>
          <p:cNvSpPr>
            <a:spLocks noGrp="1"/>
          </p:cNvSpPr>
          <p:nvPr>
            <p:ph type="pic" sz="quarter" idx="19" hasCustomPrompt="1"/>
          </p:nvPr>
        </p:nvSpPr>
        <p:spPr>
          <a:xfrm>
            <a:off x="3963297" y="4684290"/>
            <a:ext cx="1861095" cy="1695483"/>
          </a:xfrm>
          <a:solidFill>
            <a:srgbClr val="FFFFFF"/>
          </a:solidFill>
        </p:spPr>
        <p:txBody>
          <a:bodyPr anchor="ctr">
            <a:normAutofit/>
          </a:bodyPr>
          <a:lstStyle>
            <a:lvl1pPr algn="ctr">
              <a:defRPr baseline="0">
                <a:solidFill>
                  <a:srgbClr val="021F43"/>
                </a:solidFill>
              </a:defRPr>
            </a:lvl1pPr>
          </a:lstStyle>
          <a:p>
            <a:pPr lvl="0"/>
            <a:r>
              <a:rPr lang="en-US" noProof="0" dirty="0" smtClean="0"/>
              <a:t>Insert co-branded logo here</a:t>
            </a:r>
            <a:endParaRPr lang="en-US" noProof="0" dirty="0"/>
          </a:p>
        </p:txBody>
      </p:sp>
    </p:spTree>
    <p:extLst>
      <p:ext uri="{BB962C8B-B14F-4D97-AF65-F5344CB8AC3E}">
        <p14:creationId xmlns:p14="http://schemas.microsoft.com/office/powerpoint/2010/main" val="4298128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ark Table of Contents">
    <p:spTree>
      <p:nvGrpSpPr>
        <p:cNvPr id="1" name=""/>
        <p:cNvGrpSpPr/>
        <p:nvPr/>
      </p:nvGrpSpPr>
      <p:grpSpPr>
        <a:xfrm>
          <a:off x="0" y="0"/>
          <a:ext cx="0" cy="0"/>
          <a:chOff x="0" y="0"/>
          <a:chExt cx="0" cy="0"/>
        </a:xfrm>
      </p:grpSpPr>
      <p:sp>
        <p:nvSpPr>
          <p:cNvPr id="4" name="Rectangle 10"/>
          <p:cNvSpPr>
            <a:spLocks noChangeArrowheads="1"/>
          </p:cNvSpPr>
          <p:nvPr/>
        </p:nvSpPr>
        <p:spPr bwMode="auto">
          <a:xfrm>
            <a:off x="0" y="1100138"/>
            <a:ext cx="9144000" cy="176212"/>
          </a:xfrm>
          <a:prstGeom prst="rect">
            <a:avLst/>
          </a:pr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115888" indent="-115888">
              <a:spcBef>
                <a:spcPct val="50000"/>
              </a:spcBef>
              <a:buFontTx/>
              <a:buChar char="•"/>
            </a:pPr>
            <a:endParaRPr lang="en-US" sz="1300" b="0">
              <a:solidFill>
                <a:schemeClr val="bg1"/>
              </a:solidFill>
            </a:endParaRPr>
          </a:p>
        </p:txBody>
      </p:sp>
      <p:sp>
        <p:nvSpPr>
          <p:cNvPr id="2" name="Title 1"/>
          <p:cNvSpPr>
            <a:spLocks noGrp="1"/>
          </p:cNvSpPr>
          <p:nvPr>
            <p:ph type="title"/>
          </p:nvPr>
        </p:nvSpPr>
        <p:spPr>
          <a:xfrm>
            <a:off x="356934" y="301626"/>
            <a:ext cx="8462029" cy="756707"/>
          </a:xfrm>
        </p:spPr>
        <p:txBody>
          <a:bodyPr anchor="b"/>
          <a:lstStyle>
            <a:lvl1pPr>
              <a:defRPr sz="2200" b="0" i="0">
                <a:solidFill>
                  <a:schemeClr val="tx1"/>
                </a:solidFill>
              </a:defRPr>
            </a:lvl1pPr>
          </a:lstStyle>
          <a:p>
            <a:r>
              <a:rPr lang="en-US" smtClean="0"/>
              <a:t>Click to edit Master title style</a:t>
            </a:r>
            <a:endParaRPr lang="en-US" dirty="0"/>
          </a:p>
        </p:txBody>
      </p:sp>
      <p:sp>
        <p:nvSpPr>
          <p:cNvPr id="7" name="Text Placeholder 6"/>
          <p:cNvSpPr>
            <a:spLocks noGrp="1"/>
          </p:cNvSpPr>
          <p:nvPr>
            <p:ph type="body" sz="quarter" idx="13" hasCustomPrompt="1"/>
          </p:nvPr>
        </p:nvSpPr>
        <p:spPr>
          <a:xfrm>
            <a:off x="349250" y="1598613"/>
            <a:ext cx="8477250" cy="4613804"/>
          </a:xfrm>
        </p:spPr>
        <p:txBody>
          <a:bodyPr>
            <a:normAutofit/>
          </a:bodyPr>
          <a:lstStyle>
            <a:lvl1pPr>
              <a:lnSpc>
                <a:spcPct val="100000"/>
              </a:lnSpc>
              <a:spcBef>
                <a:spcPts val="2400"/>
              </a:spcBef>
              <a:tabLst>
                <a:tab pos="8402638" algn="r"/>
              </a:tabLst>
              <a:defRPr lang="en-US" sz="1600" smtClean="0"/>
            </a:lvl1pPr>
          </a:lstStyle>
          <a:p>
            <a:pPr lvl="0"/>
            <a:r>
              <a:rPr lang="en-US" dirty="0" smtClean="0"/>
              <a:t>Type the section/topic then press the tab button	Slide #</a:t>
            </a:r>
          </a:p>
        </p:txBody>
      </p:sp>
      <p:sp>
        <p:nvSpPr>
          <p:cNvPr id="5" name="Footer Placeholder 5"/>
          <p:cNvSpPr>
            <a:spLocks noGrp="1"/>
          </p:cNvSpPr>
          <p:nvPr>
            <p:ph type="ftr" sz="quarter" idx="14"/>
          </p:nvPr>
        </p:nvSpPr>
        <p:spPr/>
        <p:txBody>
          <a:bodyPr/>
          <a:lstStyle>
            <a:lvl1pPr>
              <a:defRPr/>
            </a:lvl1pPr>
          </a:lstStyle>
          <a:p>
            <a:pPr>
              <a:defRPr/>
            </a:pPr>
            <a:r>
              <a:rPr lang="en-US"/>
              <a:t>Footer Information</a:t>
            </a:r>
            <a:endParaRPr lang="en-US" dirty="0"/>
          </a:p>
        </p:txBody>
      </p:sp>
      <p:sp>
        <p:nvSpPr>
          <p:cNvPr id="6" name="Slide Number Placeholder 7"/>
          <p:cNvSpPr>
            <a:spLocks noGrp="1"/>
          </p:cNvSpPr>
          <p:nvPr>
            <p:ph type="sldNum" sz="quarter" idx="15"/>
          </p:nvPr>
        </p:nvSpPr>
        <p:spPr/>
        <p:txBody>
          <a:bodyPr/>
          <a:lstStyle>
            <a:lvl1pPr>
              <a:defRPr/>
            </a:lvl1pPr>
          </a:lstStyle>
          <a:p>
            <a:pPr>
              <a:defRPr/>
            </a:pPr>
            <a:fld id="{5F140DA0-A674-6B41-B934-83C754E0012D}" type="slidenum">
              <a:rPr lang="en-US"/>
              <a:pPr>
                <a:defRPr/>
              </a:pPr>
              <a:t>‹#›</a:t>
            </a:fld>
            <a:endParaRPr lang="en-US" dirty="0"/>
          </a:p>
        </p:txBody>
      </p:sp>
    </p:spTree>
    <p:extLst>
      <p:ext uri="{BB962C8B-B14F-4D97-AF65-F5344CB8AC3E}">
        <p14:creationId xmlns:p14="http://schemas.microsoft.com/office/powerpoint/2010/main" val="36038350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ull Page">
    <p:spTree>
      <p:nvGrpSpPr>
        <p:cNvPr id="1" name=""/>
        <p:cNvGrpSpPr/>
        <p:nvPr/>
      </p:nvGrpSpPr>
      <p:grpSpPr>
        <a:xfrm>
          <a:off x="0" y="0"/>
          <a:ext cx="0" cy="0"/>
          <a:chOff x="0" y="0"/>
          <a:chExt cx="0" cy="0"/>
        </a:xfrm>
      </p:grpSpPr>
      <p:sp>
        <p:nvSpPr>
          <p:cNvPr id="4" name="Freeform 1682"/>
          <p:cNvSpPr>
            <a:spLocks/>
          </p:cNvSpPr>
          <p:nvPr/>
        </p:nvSpPr>
        <p:spPr bwMode="auto">
          <a:xfrm flipH="1">
            <a:off x="6380163" y="615950"/>
            <a:ext cx="1014412" cy="1895475"/>
          </a:xfrm>
          <a:custGeom>
            <a:avLst/>
            <a:gdLst>
              <a:gd name="T0" fmla="*/ 0 w 638"/>
              <a:gd name="T1" fmla="*/ 0 h 1194"/>
              <a:gd name="T2" fmla="*/ 38 w 638"/>
              <a:gd name="T3" fmla="*/ 110 h 1194"/>
              <a:gd name="T4" fmla="*/ 78 w 638"/>
              <a:gd name="T5" fmla="*/ 216 h 1194"/>
              <a:gd name="T6" fmla="*/ 106 w 638"/>
              <a:gd name="T7" fmla="*/ 304 h 1194"/>
              <a:gd name="T8" fmla="*/ 136 w 638"/>
              <a:gd name="T9" fmla="*/ 398 h 1194"/>
              <a:gd name="T10" fmla="*/ 164 w 638"/>
              <a:gd name="T11" fmla="*/ 506 h 1194"/>
              <a:gd name="T12" fmla="*/ 206 w 638"/>
              <a:gd name="T13" fmla="*/ 672 h 1194"/>
              <a:gd name="T14" fmla="*/ 236 w 638"/>
              <a:gd name="T15" fmla="*/ 788 h 1194"/>
              <a:gd name="T16" fmla="*/ 272 w 638"/>
              <a:gd name="T17" fmla="*/ 990 h 1194"/>
              <a:gd name="T18" fmla="*/ 286 w 638"/>
              <a:gd name="T19" fmla="*/ 1086 h 1194"/>
              <a:gd name="T20" fmla="*/ 302 w 638"/>
              <a:gd name="T21" fmla="*/ 1194 h 1194"/>
              <a:gd name="T22" fmla="*/ 638 w 638"/>
              <a:gd name="T23" fmla="*/ 1194 h 1194"/>
              <a:gd name="T24" fmla="*/ 624 w 638"/>
              <a:gd name="T25" fmla="*/ 1142 h 1194"/>
              <a:gd name="T26" fmla="*/ 598 w 638"/>
              <a:gd name="T27" fmla="*/ 1060 h 1194"/>
              <a:gd name="T28" fmla="*/ 572 w 638"/>
              <a:gd name="T29" fmla="*/ 980 h 1194"/>
              <a:gd name="T30" fmla="*/ 548 w 638"/>
              <a:gd name="T31" fmla="*/ 912 h 1194"/>
              <a:gd name="T32" fmla="*/ 494 w 638"/>
              <a:gd name="T33" fmla="*/ 784 h 1194"/>
              <a:gd name="T34" fmla="*/ 456 w 638"/>
              <a:gd name="T35" fmla="*/ 698 h 1194"/>
              <a:gd name="T36" fmla="*/ 424 w 638"/>
              <a:gd name="T37" fmla="*/ 626 h 1194"/>
              <a:gd name="T38" fmla="*/ 378 w 638"/>
              <a:gd name="T39" fmla="*/ 532 h 1194"/>
              <a:gd name="T40" fmla="*/ 340 w 638"/>
              <a:gd name="T41" fmla="*/ 470 h 1194"/>
              <a:gd name="T42" fmla="*/ 306 w 638"/>
              <a:gd name="T43" fmla="*/ 414 h 1194"/>
              <a:gd name="T44" fmla="*/ 268 w 638"/>
              <a:gd name="T45" fmla="*/ 342 h 1194"/>
              <a:gd name="T46" fmla="*/ 228 w 638"/>
              <a:gd name="T47" fmla="*/ 286 h 1194"/>
              <a:gd name="T48" fmla="*/ 174 w 638"/>
              <a:gd name="T49" fmla="*/ 210 h 1194"/>
              <a:gd name="T50" fmla="*/ 122 w 638"/>
              <a:gd name="T51" fmla="*/ 140 h 1194"/>
              <a:gd name="T52" fmla="*/ 58 w 638"/>
              <a:gd name="T53" fmla="*/ 52 h 1194"/>
              <a:gd name="T54" fmla="*/ 30 w 638"/>
              <a:gd name="T55" fmla="*/ 20 h 1194"/>
              <a:gd name="T56" fmla="*/ 0 w 638"/>
              <a:gd name="T57" fmla="*/ 0 h 119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38" h="1194">
                <a:moveTo>
                  <a:pt x="0" y="0"/>
                </a:moveTo>
                <a:lnTo>
                  <a:pt x="38" y="110"/>
                </a:lnTo>
                <a:lnTo>
                  <a:pt x="78" y="216"/>
                </a:lnTo>
                <a:lnTo>
                  <a:pt x="106" y="304"/>
                </a:lnTo>
                <a:lnTo>
                  <a:pt x="136" y="398"/>
                </a:lnTo>
                <a:lnTo>
                  <a:pt x="164" y="506"/>
                </a:lnTo>
                <a:lnTo>
                  <a:pt x="206" y="672"/>
                </a:lnTo>
                <a:lnTo>
                  <a:pt x="236" y="788"/>
                </a:lnTo>
                <a:lnTo>
                  <a:pt x="272" y="990"/>
                </a:lnTo>
                <a:lnTo>
                  <a:pt x="286" y="1086"/>
                </a:lnTo>
                <a:lnTo>
                  <a:pt x="302" y="1194"/>
                </a:lnTo>
                <a:lnTo>
                  <a:pt x="638" y="1194"/>
                </a:lnTo>
                <a:lnTo>
                  <a:pt x="624" y="1142"/>
                </a:lnTo>
                <a:lnTo>
                  <a:pt x="598" y="1060"/>
                </a:lnTo>
                <a:lnTo>
                  <a:pt x="572" y="980"/>
                </a:lnTo>
                <a:lnTo>
                  <a:pt x="548" y="912"/>
                </a:lnTo>
                <a:lnTo>
                  <a:pt x="494" y="784"/>
                </a:lnTo>
                <a:lnTo>
                  <a:pt x="456" y="698"/>
                </a:lnTo>
                <a:lnTo>
                  <a:pt x="424" y="626"/>
                </a:lnTo>
                <a:lnTo>
                  <a:pt x="378" y="532"/>
                </a:lnTo>
                <a:lnTo>
                  <a:pt x="340" y="470"/>
                </a:lnTo>
                <a:lnTo>
                  <a:pt x="306" y="414"/>
                </a:lnTo>
                <a:lnTo>
                  <a:pt x="268" y="342"/>
                </a:lnTo>
                <a:lnTo>
                  <a:pt x="228" y="286"/>
                </a:lnTo>
                <a:lnTo>
                  <a:pt x="174" y="210"/>
                </a:lnTo>
                <a:lnTo>
                  <a:pt x="122" y="140"/>
                </a:lnTo>
                <a:lnTo>
                  <a:pt x="58" y="52"/>
                </a:lnTo>
                <a:lnTo>
                  <a:pt x="30" y="2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5" name="Freeform 1683"/>
          <p:cNvSpPr>
            <a:spLocks/>
          </p:cNvSpPr>
          <p:nvPr/>
        </p:nvSpPr>
        <p:spPr bwMode="auto">
          <a:xfrm flipH="1">
            <a:off x="7410450" y="3175"/>
            <a:ext cx="712788" cy="584200"/>
          </a:xfrm>
          <a:custGeom>
            <a:avLst/>
            <a:gdLst>
              <a:gd name="T0" fmla="*/ 448 w 448"/>
              <a:gd name="T1" fmla="*/ 372 h 372"/>
              <a:gd name="T2" fmla="*/ 388 w 448"/>
              <a:gd name="T3" fmla="*/ 302 h 372"/>
              <a:gd name="T4" fmla="*/ 280 w 448"/>
              <a:gd name="T5" fmla="*/ 208 h 372"/>
              <a:gd name="T6" fmla="*/ 210 w 448"/>
              <a:gd name="T7" fmla="*/ 142 h 372"/>
              <a:gd name="T8" fmla="*/ 140 w 448"/>
              <a:gd name="T9" fmla="*/ 94 h 372"/>
              <a:gd name="T10" fmla="*/ 64 w 448"/>
              <a:gd name="T11" fmla="*/ 44 h 372"/>
              <a:gd name="T12" fmla="*/ 0 w 448"/>
              <a:gd name="T13" fmla="*/ 0 h 372"/>
              <a:gd name="T14" fmla="*/ 280 w 448"/>
              <a:gd name="T15" fmla="*/ 0 h 372"/>
              <a:gd name="T16" fmla="*/ 300 w 448"/>
              <a:gd name="T17" fmla="*/ 36 h 372"/>
              <a:gd name="T18" fmla="*/ 324 w 448"/>
              <a:gd name="T19" fmla="*/ 82 h 372"/>
              <a:gd name="T20" fmla="*/ 346 w 448"/>
              <a:gd name="T21" fmla="*/ 134 h 372"/>
              <a:gd name="T22" fmla="*/ 378 w 448"/>
              <a:gd name="T23" fmla="*/ 206 h 372"/>
              <a:gd name="T24" fmla="*/ 408 w 448"/>
              <a:gd name="T25" fmla="*/ 264 h 372"/>
              <a:gd name="T26" fmla="*/ 434 w 448"/>
              <a:gd name="T27" fmla="*/ 334 h 372"/>
              <a:gd name="T28" fmla="*/ 448 w 448"/>
              <a:gd name="T29" fmla="*/ 372 h 3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6" name="Line 1086"/>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Line 1087"/>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Rectangle 1088"/>
          <p:cNvSpPr>
            <a:spLocks noChangeArrowheads="1"/>
          </p:cNvSpPr>
          <p:nvPr/>
        </p:nvSpPr>
        <p:spPr bwMode="auto">
          <a:xfrm>
            <a:off x="484188" y="617538"/>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9" name="Rectangle 1089"/>
          <p:cNvSpPr>
            <a:spLocks noChangeArrowheads="1"/>
          </p:cNvSpPr>
          <p:nvPr/>
        </p:nvSpPr>
        <p:spPr bwMode="auto">
          <a:xfrm>
            <a:off x="484188" y="61753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10" name="Freeform 1098"/>
          <p:cNvSpPr>
            <a:spLocks/>
          </p:cNvSpPr>
          <p:nvPr/>
        </p:nvSpPr>
        <p:spPr bwMode="auto">
          <a:xfrm>
            <a:off x="487363" y="617538"/>
            <a:ext cx="3175" cy="1587"/>
          </a:xfrm>
          <a:custGeom>
            <a:avLst/>
            <a:gdLst>
              <a:gd name="T0" fmla="*/ 0 w 2"/>
              <a:gd name="T1" fmla="*/ 0 h 1587"/>
              <a:gd name="T2" fmla="*/ 2 w 2"/>
              <a:gd name="T3" fmla="*/ 0 h 1587"/>
              <a:gd name="T4" fmla="*/ 2 w 2"/>
              <a:gd name="T5" fmla="*/ 0 h 1587"/>
              <a:gd name="T6" fmla="*/ 2 w 2"/>
              <a:gd name="T7" fmla="*/ 0 h 1587"/>
              <a:gd name="T8" fmla="*/ 0 w 2"/>
              <a:gd name="T9" fmla="*/ 0 h 1587"/>
              <a:gd name="T10" fmla="*/ 0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0 w 2"/>
              <a:gd name="T25" fmla="*/ 0 h 1587"/>
              <a:gd name="T26" fmla="*/ 0 w 2"/>
              <a:gd name="T27" fmla="*/ 0 h 1587"/>
              <a:gd name="T28" fmla="*/ 0 w 2"/>
              <a:gd name="T29" fmla="*/ 0 h 1587"/>
              <a:gd name="T30" fmla="*/ 0 w 2"/>
              <a:gd name="T31" fmla="*/ 0 h 1587"/>
              <a:gd name="T32" fmla="*/ 0 w 2"/>
              <a:gd name="T33" fmla="*/ 0 h 1587"/>
              <a:gd name="T34" fmla="*/ 2 w 2"/>
              <a:gd name="T35" fmla="*/ 0 h 1587"/>
              <a:gd name="T36" fmla="*/ 2 w 2"/>
              <a:gd name="T37" fmla="*/ 0 h 1587"/>
              <a:gd name="T38" fmla="*/ 2 w 2"/>
              <a:gd name="T39" fmla="*/ 0 h 1587"/>
              <a:gd name="T40" fmla="*/ 0 w 2"/>
              <a:gd name="T41" fmla="*/ 0 h 1587"/>
              <a:gd name="T42" fmla="*/ 0 w 2"/>
              <a:gd name="T43" fmla="*/ 0 h 1587"/>
              <a:gd name="T44" fmla="*/ 0 w 2"/>
              <a:gd name="T45" fmla="*/ 0 h 158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1115"/>
          <p:cNvSpPr>
            <a:spLocks/>
          </p:cNvSpPr>
          <p:nvPr/>
        </p:nvSpPr>
        <p:spPr bwMode="auto">
          <a:xfrm>
            <a:off x="458788" y="473075"/>
            <a:ext cx="3175" cy="3175"/>
          </a:xfrm>
          <a:custGeom>
            <a:avLst/>
            <a:gdLst>
              <a:gd name="T0" fmla="*/ 0 w 2"/>
              <a:gd name="T1" fmla="*/ 2 h 2"/>
              <a:gd name="T2" fmla="*/ 0 w 2"/>
              <a:gd name="T3" fmla="*/ 2 h 2"/>
              <a:gd name="T4" fmla="*/ 0 w 2"/>
              <a:gd name="T5" fmla="*/ 2 h 2"/>
              <a:gd name="T6" fmla="*/ 0 w 2"/>
              <a:gd name="T7" fmla="*/ 2 h 2"/>
              <a:gd name="T8" fmla="*/ 0 w 2"/>
              <a:gd name="T9" fmla="*/ 2 h 2"/>
              <a:gd name="T10" fmla="*/ 0 w 2"/>
              <a:gd name="T11" fmla="*/ 2 h 2"/>
              <a:gd name="T12" fmla="*/ 2 w 2"/>
              <a:gd name="T13" fmla="*/ 2 h 2"/>
              <a:gd name="T14" fmla="*/ 2 w 2"/>
              <a:gd name="T15" fmla="*/ 2 h 2"/>
              <a:gd name="T16" fmla="*/ 2 w 2"/>
              <a:gd name="T17" fmla="*/ 0 h 2"/>
              <a:gd name="T18" fmla="*/ 0 w 2"/>
              <a:gd name="T19" fmla="*/ 2 h 2"/>
              <a:gd name="T20" fmla="*/ 0 w 2"/>
              <a:gd name="T21" fmla="*/ 2 h 2"/>
              <a:gd name="T22" fmla="*/ 0 w 2"/>
              <a:gd name="T23" fmla="*/ 2 h 2"/>
              <a:gd name="T24" fmla="*/ 0 w 2"/>
              <a:gd name="T25" fmla="*/ 2 h 2"/>
              <a:gd name="T26" fmla="*/ 0 w 2"/>
              <a:gd name="T27" fmla="*/ 2 h 2"/>
              <a:gd name="T28" fmla="*/ 2 w 2"/>
              <a:gd name="T29" fmla="*/ 2 h 2"/>
              <a:gd name="T30" fmla="*/ 2 w 2"/>
              <a:gd name="T31" fmla="*/ 2 h 2"/>
              <a:gd name="T32" fmla="*/ 2 w 2"/>
              <a:gd name="T33" fmla="*/ 2 h 2"/>
              <a:gd name="T34" fmla="*/ 2 w 2"/>
              <a:gd name="T35" fmla="*/ 2 h 2"/>
              <a:gd name="T36" fmla="*/ 2 w 2"/>
              <a:gd name="T37" fmla="*/ 2 h 2"/>
              <a:gd name="T38" fmla="*/ 2 w 2"/>
              <a:gd name="T39" fmla="*/ 2 h 2"/>
              <a:gd name="T40" fmla="*/ 0 w 2"/>
              <a:gd name="T41" fmla="*/ 2 h 2"/>
              <a:gd name="T42" fmla="*/ 0 w 2"/>
              <a:gd name="T43" fmla="*/ 2 h 2"/>
              <a:gd name="T44" fmla="*/ 0 w 2"/>
              <a:gd name="T45" fmla="*/ 2 h 2"/>
              <a:gd name="T46" fmla="*/ 0 w 2"/>
              <a:gd name="T47" fmla="*/ 2 h 2"/>
              <a:gd name="T48" fmla="*/ 0 w 2"/>
              <a:gd name="T49" fmla="*/ 2 h 2"/>
              <a:gd name="T50" fmla="*/ 0 w 2"/>
              <a:gd name="T51" fmla="*/ 2 h 2"/>
              <a:gd name="T52" fmla="*/ 0 w 2"/>
              <a:gd name="T53" fmla="*/ 2 h 2"/>
              <a:gd name="T54" fmla="*/ 2 w 2"/>
              <a:gd name="T55" fmla="*/ 2 h 2"/>
              <a:gd name="T56" fmla="*/ 0 w 2"/>
              <a:gd name="T57" fmla="*/ 2 h 2"/>
              <a:gd name="T58" fmla="*/ 2 w 2"/>
              <a:gd name="T59" fmla="*/ 2 h 2"/>
              <a:gd name="T60" fmla="*/ 2 w 2"/>
              <a:gd name="T61" fmla="*/ 2 h 2"/>
              <a:gd name="T62" fmla="*/ 2 w 2"/>
              <a:gd name="T63" fmla="*/ 2 h 2"/>
              <a:gd name="T64" fmla="*/ 0 w 2"/>
              <a:gd name="T65" fmla="*/ 2 h 2"/>
              <a:gd name="T66" fmla="*/ 0 w 2"/>
              <a:gd name="T67" fmla="*/ 2 h 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 h="2">
                <a:moveTo>
                  <a:pt x="0" y="2"/>
                </a:moveTo>
                <a:lnTo>
                  <a:pt x="0" y="2"/>
                </a:lnTo>
                <a:lnTo>
                  <a:pt x="2" y="2"/>
                </a:lnTo>
                <a:lnTo>
                  <a:pt x="2" y="0"/>
                </a:lnTo>
                <a:lnTo>
                  <a:pt x="0" y="2"/>
                </a:lnTo>
                <a:lnTo>
                  <a:pt x="2" y="2"/>
                </a:lnTo>
                <a:lnTo>
                  <a:pt x="0" y="2"/>
                </a:lnTo>
                <a:lnTo>
                  <a:pt x="2" y="2"/>
                </a:lnTo>
                <a:lnTo>
                  <a:pt x="0" y="2"/>
                </a:lnTo>
                <a:lnTo>
                  <a:pt x="2" y="2"/>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120"/>
          <p:cNvSpPr>
            <a:spLocks/>
          </p:cNvSpPr>
          <p:nvPr/>
        </p:nvSpPr>
        <p:spPr bwMode="auto">
          <a:xfrm>
            <a:off x="458788" y="463550"/>
            <a:ext cx="3175" cy="3175"/>
          </a:xfrm>
          <a:custGeom>
            <a:avLst/>
            <a:gdLst>
              <a:gd name="T0" fmla="*/ 0 w 2"/>
              <a:gd name="T1" fmla="*/ 0 h 2"/>
              <a:gd name="T2" fmla="*/ 0 w 2"/>
              <a:gd name="T3" fmla="*/ 2 h 2"/>
              <a:gd name="T4" fmla="*/ 0 w 2"/>
              <a:gd name="T5" fmla="*/ 2 h 2"/>
              <a:gd name="T6" fmla="*/ 0 w 2"/>
              <a:gd name="T7" fmla="*/ 2 h 2"/>
              <a:gd name="T8" fmla="*/ 2 w 2"/>
              <a:gd name="T9" fmla="*/ 2 h 2"/>
              <a:gd name="T10" fmla="*/ 2 w 2"/>
              <a:gd name="T11" fmla="*/ 0 h 2"/>
              <a:gd name="T12" fmla="*/ 2 w 2"/>
              <a:gd name="T13" fmla="*/ 0 h 2"/>
              <a:gd name="T14" fmla="*/ 2 w 2"/>
              <a:gd name="T15" fmla="*/ 0 h 2"/>
              <a:gd name="T16" fmla="*/ 0 w 2"/>
              <a:gd name="T17" fmla="*/ 0 h 2"/>
              <a:gd name="T18" fmla="*/ 0 w 2"/>
              <a:gd name="T19" fmla="*/ 2 h 2"/>
              <a:gd name="T20" fmla="*/ 0 w 2"/>
              <a:gd name="T21" fmla="*/ 2 h 2"/>
              <a:gd name="T22" fmla="*/ 2 w 2"/>
              <a:gd name="T23" fmla="*/ 0 h 2"/>
              <a:gd name="T24" fmla="*/ 2 w 2"/>
              <a:gd name="T25" fmla="*/ 0 h 2"/>
              <a:gd name="T26" fmla="*/ 2 w 2"/>
              <a:gd name="T27" fmla="*/ 0 h 2"/>
              <a:gd name="T28" fmla="*/ 2 w 2"/>
              <a:gd name="T29" fmla="*/ 2 h 2"/>
              <a:gd name="T30" fmla="*/ 0 w 2"/>
              <a:gd name="T31" fmla="*/ 2 h 2"/>
              <a:gd name="T32" fmla="*/ 0 w 2"/>
              <a:gd name="T33" fmla="*/ 2 h 2"/>
              <a:gd name="T34" fmla="*/ 0 w 2"/>
              <a:gd name="T35" fmla="*/ 2 h 2"/>
              <a:gd name="T36" fmla="*/ 0 w 2"/>
              <a:gd name="T37" fmla="*/ 2 h 2"/>
              <a:gd name="T38" fmla="*/ 0 w 2"/>
              <a:gd name="T39" fmla="*/ 2 h 2"/>
              <a:gd name="T40" fmla="*/ 0 w 2"/>
              <a:gd name="T41" fmla="*/ 2 h 2"/>
              <a:gd name="T42" fmla="*/ 0 w 2"/>
              <a:gd name="T43" fmla="*/ 2 h 2"/>
              <a:gd name="T44" fmla="*/ 0 w 2"/>
              <a:gd name="T45" fmla="*/ 2 h 2"/>
              <a:gd name="T46" fmla="*/ 2 w 2"/>
              <a:gd name="T47" fmla="*/ 2 h 2"/>
              <a:gd name="T48" fmla="*/ 0 w 2"/>
              <a:gd name="T49" fmla="*/ 2 h 2"/>
              <a:gd name="T50" fmla="*/ 0 w 2"/>
              <a:gd name="T51" fmla="*/ 2 h 2"/>
              <a:gd name="T52" fmla="*/ 2 w 2"/>
              <a:gd name="T53" fmla="*/ 2 h 2"/>
              <a:gd name="T54" fmla="*/ 2 w 2"/>
              <a:gd name="T55" fmla="*/ 2 h 2"/>
              <a:gd name="T56" fmla="*/ 2 w 2"/>
              <a:gd name="T57" fmla="*/ 0 h 2"/>
              <a:gd name="T58" fmla="*/ 0 w 2"/>
              <a:gd name="T59" fmla="*/ 0 h 2"/>
              <a:gd name="T60" fmla="*/ 0 w 2"/>
              <a:gd name="T61" fmla="*/ 0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0" y="0"/>
                </a:moveTo>
                <a:lnTo>
                  <a:pt x="0" y="2"/>
                </a:lnTo>
                <a:lnTo>
                  <a:pt x="2" y="2"/>
                </a:lnTo>
                <a:lnTo>
                  <a:pt x="2" y="0"/>
                </a:lnTo>
                <a:lnTo>
                  <a:pt x="0" y="0"/>
                </a:lnTo>
                <a:lnTo>
                  <a:pt x="0" y="2"/>
                </a:lnTo>
                <a:lnTo>
                  <a:pt x="2" y="0"/>
                </a:lnTo>
                <a:lnTo>
                  <a:pt x="2" y="2"/>
                </a:lnTo>
                <a:lnTo>
                  <a:pt x="0" y="2"/>
                </a:lnTo>
                <a:lnTo>
                  <a:pt x="2" y="2"/>
                </a:lnTo>
                <a:lnTo>
                  <a:pt x="0" y="2"/>
                </a:lnTo>
                <a:lnTo>
                  <a:pt x="2" y="2"/>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134"/>
          <p:cNvSpPr>
            <a:spLocks/>
          </p:cNvSpPr>
          <p:nvPr/>
        </p:nvSpPr>
        <p:spPr bwMode="auto">
          <a:xfrm>
            <a:off x="703263" y="514350"/>
            <a:ext cx="3175" cy="6350"/>
          </a:xfrm>
          <a:custGeom>
            <a:avLst/>
            <a:gdLst>
              <a:gd name="T0" fmla="*/ 2 w 2"/>
              <a:gd name="T1" fmla="*/ 4 h 4"/>
              <a:gd name="T2" fmla="*/ 2 w 2"/>
              <a:gd name="T3" fmla="*/ 4 h 4"/>
              <a:gd name="T4" fmla="*/ 2 w 2"/>
              <a:gd name="T5" fmla="*/ 4 h 4"/>
              <a:gd name="T6" fmla="*/ 2 w 2"/>
              <a:gd name="T7" fmla="*/ 2 h 4"/>
              <a:gd name="T8" fmla="*/ 2 w 2"/>
              <a:gd name="T9" fmla="*/ 0 h 4"/>
              <a:gd name="T10" fmla="*/ 2 w 2"/>
              <a:gd name="T11" fmla="*/ 0 h 4"/>
              <a:gd name="T12" fmla="*/ 2 w 2"/>
              <a:gd name="T13" fmla="*/ 0 h 4"/>
              <a:gd name="T14" fmla="*/ 0 w 2"/>
              <a:gd name="T15" fmla="*/ 2 h 4"/>
              <a:gd name="T16" fmla="*/ 2 w 2"/>
              <a:gd name="T17" fmla="*/ 4 h 4"/>
              <a:gd name="T18" fmla="*/ 2 w 2"/>
              <a:gd name="T19" fmla="*/ 2 h 4"/>
              <a:gd name="T20" fmla="*/ 2 w 2"/>
              <a:gd name="T21" fmla="*/ 2 h 4"/>
              <a:gd name="T22" fmla="*/ 2 w 2"/>
              <a:gd name="T23" fmla="*/ 0 h 4"/>
              <a:gd name="T24" fmla="*/ 2 w 2"/>
              <a:gd name="T25" fmla="*/ 2 h 4"/>
              <a:gd name="T26" fmla="*/ 2 w 2"/>
              <a:gd name="T27" fmla="*/ 2 h 4"/>
              <a:gd name="T28" fmla="*/ 2 w 2"/>
              <a:gd name="T29" fmla="*/ 2 h 4"/>
              <a:gd name="T30" fmla="*/ 2 w 2"/>
              <a:gd name="T31" fmla="*/ 2 h 4"/>
              <a:gd name="T32" fmla="*/ 2 w 2"/>
              <a:gd name="T33" fmla="*/ 2 h 4"/>
              <a:gd name="T34" fmla="*/ 2 w 2"/>
              <a:gd name="T35" fmla="*/ 2 h 4"/>
              <a:gd name="T36" fmla="*/ 2 w 2"/>
              <a:gd name="T37" fmla="*/ 2 h 4"/>
              <a:gd name="T38" fmla="*/ 2 w 2"/>
              <a:gd name="T39" fmla="*/ 2 h 4"/>
              <a:gd name="T40" fmla="*/ 2 w 2"/>
              <a:gd name="T41" fmla="*/ 2 h 4"/>
              <a:gd name="T42" fmla="*/ 2 w 2"/>
              <a:gd name="T43" fmla="*/ 2 h 4"/>
              <a:gd name="T44" fmla="*/ 2 w 2"/>
              <a:gd name="T45" fmla="*/ 2 h 4"/>
              <a:gd name="T46" fmla="*/ 2 w 2"/>
              <a:gd name="T47" fmla="*/ 2 h 4"/>
              <a:gd name="T48" fmla="*/ 2 w 2"/>
              <a:gd name="T49" fmla="*/ 2 h 4"/>
              <a:gd name="T50" fmla="*/ 2 w 2"/>
              <a:gd name="T51" fmla="*/ 2 h 4"/>
              <a:gd name="T52" fmla="*/ 0 w 2"/>
              <a:gd name="T53" fmla="*/ 2 h 4"/>
              <a:gd name="T54" fmla="*/ 2 w 2"/>
              <a:gd name="T55" fmla="*/ 4 h 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 h="4">
                <a:moveTo>
                  <a:pt x="2" y="4"/>
                </a:moveTo>
                <a:lnTo>
                  <a:pt x="2" y="4"/>
                </a:lnTo>
                <a:lnTo>
                  <a:pt x="2" y="2"/>
                </a:lnTo>
                <a:lnTo>
                  <a:pt x="2" y="0"/>
                </a:lnTo>
                <a:lnTo>
                  <a:pt x="0" y="2"/>
                </a:lnTo>
                <a:lnTo>
                  <a:pt x="2" y="4"/>
                </a:lnTo>
                <a:lnTo>
                  <a:pt x="2" y="2"/>
                </a:lnTo>
                <a:lnTo>
                  <a:pt x="2" y="0"/>
                </a:lnTo>
                <a:lnTo>
                  <a:pt x="2" y="2"/>
                </a:lnTo>
                <a:lnTo>
                  <a:pt x="0" y="2"/>
                </a:lnTo>
                <a:lnTo>
                  <a:pt x="2"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141"/>
          <p:cNvSpPr>
            <a:spLocks/>
          </p:cNvSpPr>
          <p:nvPr/>
        </p:nvSpPr>
        <p:spPr bwMode="auto">
          <a:xfrm>
            <a:off x="706438" y="479425"/>
            <a:ext cx="1587" cy="6350"/>
          </a:xfrm>
          <a:custGeom>
            <a:avLst/>
            <a:gdLst>
              <a:gd name="T0" fmla="*/ 0 w 1587"/>
              <a:gd name="T1" fmla="*/ 4 h 4"/>
              <a:gd name="T2" fmla="*/ 0 w 1587"/>
              <a:gd name="T3" fmla="*/ 2 h 4"/>
              <a:gd name="T4" fmla="*/ 0 w 1587"/>
              <a:gd name="T5" fmla="*/ 0 h 4"/>
              <a:gd name="T6" fmla="*/ 0 w 1587"/>
              <a:gd name="T7" fmla="*/ 0 h 4"/>
              <a:gd name="T8" fmla="*/ 0 w 1587"/>
              <a:gd name="T9" fmla="*/ 2 h 4"/>
              <a:gd name="T10" fmla="*/ 0 w 1587"/>
              <a:gd name="T11" fmla="*/ 2 h 4"/>
              <a:gd name="T12" fmla="*/ 0 w 1587"/>
              <a:gd name="T13" fmla="*/ 4 h 4"/>
              <a:gd name="T14" fmla="*/ 0 w 1587"/>
              <a:gd name="T15" fmla="*/ 2 h 4"/>
              <a:gd name="T16" fmla="*/ 0 w 1587"/>
              <a:gd name="T17" fmla="*/ 2 h 4"/>
              <a:gd name="T18" fmla="*/ 0 w 1587"/>
              <a:gd name="T19" fmla="*/ 2 h 4"/>
              <a:gd name="T20" fmla="*/ 0 w 1587"/>
              <a:gd name="T21" fmla="*/ 2 h 4"/>
              <a:gd name="T22" fmla="*/ 0 w 1587"/>
              <a:gd name="T23" fmla="*/ 2 h 4"/>
              <a:gd name="T24" fmla="*/ 0 w 1587"/>
              <a:gd name="T25" fmla="*/ 2 h 4"/>
              <a:gd name="T26" fmla="*/ 0 w 1587"/>
              <a:gd name="T27" fmla="*/ 2 h 4"/>
              <a:gd name="T28" fmla="*/ 0 w 1587"/>
              <a:gd name="T29" fmla="*/ 4 h 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587" h="4">
                <a:moveTo>
                  <a:pt x="0" y="4"/>
                </a:moveTo>
                <a:lnTo>
                  <a:pt x="0" y="2"/>
                </a:lnTo>
                <a:lnTo>
                  <a:pt x="0" y="0"/>
                </a:lnTo>
                <a:lnTo>
                  <a:pt x="0" y="2"/>
                </a:lnTo>
                <a:lnTo>
                  <a:pt x="0" y="4"/>
                </a:lnTo>
                <a:lnTo>
                  <a:pt x="0" y="2"/>
                </a:lnTo>
                <a:lnTo>
                  <a:pt x="0"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1148"/>
          <p:cNvSpPr>
            <a:spLocks/>
          </p:cNvSpPr>
          <p:nvPr/>
        </p:nvSpPr>
        <p:spPr bwMode="auto">
          <a:xfrm>
            <a:off x="693738" y="460375"/>
            <a:ext cx="3175" cy="3175"/>
          </a:xfrm>
          <a:custGeom>
            <a:avLst/>
            <a:gdLst>
              <a:gd name="T0" fmla="*/ 2 w 2"/>
              <a:gd name="T1" fmla="*/ 2 h 2"/>
              <a:gd name="T2" fmla="*/ 2 w 2"/>
              <a:gd name="T3" fmla="*/ 0 h 2"/>
              <a:gd name="T4" fmla="*/ 2 w 2"/>
              <a:gd name="T5" fmla="*/ 0 h 2"/>
              <a:gd name="T6" fmla="*/ 2 w 2"/>
              <a:gd name="T7" fmla="*/ 0 h 2"/>
              <a:gd name="T8" fmla="*/ 2 w 2"/>
              <a:gd name="T9" fmla="*/ 0 h 2"/>
              <a:gd name="T10" fmla="*/ 0 w 2"/>
              <a:gd name="T11" fmla="*/ 0 h 2"/>
              <a:gd name="T12" fmla="*/ 0 w 2"/>
              <a:gd name="T13" fmla="*/ 0 h 2"/>
              <a:gd name="T14" fmla="*/ 0 w 2"/>
              <a:gd name="T15" fmla="*/ 2 h 2"/>
              <a:gd name="T16" fmla="*/ 0 w 2"/>
              <a:gd name="T17" fmla="*/ 2 h 2"/>
              <a:gd name="T18" fmla="*/ 0 w 2"/>
              <a:gd name="T19" fmla="*/ 2 h 2"/>
              <a:gd name="T20" fmla="*/ 2 w 2"/>
              <a:gd name="T21" fmla="*/ 2 h 2"/>
              <a:gd name="T22" fmla="*/ 2 w 2"/>
              <a:gd name="T23" fmla="*/ 2 h 2"/>
              <a:gd name="T24" fmla="*/ 2 w 2"/>
              <a:gd name="T25" fmla="*/ 0 h 2"/>
              <a:gd name="T26" fmla="*/ 2 w 2"/>
              <a:gd name="T27" fmla="*/ 0 h 2"/>
              <a:gd name="T28" fmla="*/ 2 w 2"/>
              <a:gd name="T29" fmla="*/ 0 h 2"/>
              <a:gd name="T30" fmla="*/ 0 w 2"/>
              <a:gd name="T31" fmla="*/ 2 h 2"/>
              <a:gd name="T32" fmla="*/ 2 w 2"/>
              <a:gd name="T33" fmla="*/ 2 h 2"/>
              <a:gd name="T34" fmla="*/ 2 w 2"/>
              <a:gd name="T35" fmla="*/ 0 h 2"/>
              <a:gd name="T36" fmla="*/ 0 w 2"/>
              <a:gd name="T37" fmla="*/ 2 h 2"/>
              <a:gd name="T38" fmla="*/ 2 w 2"/>
              <a:gd name="T39" fmla="*/ 2 h 2"/>
              <a:gd name="T40" fmla="*/ 0 w 2"/>
              <a:gd name="T41" fmla="*/ 2 h 2"/>
              <a:gd name="T42" fmla="*/ 0 w 2"/>
              <a:gd name="T43" fmla="*/ 2 h 2"/>
              <a:gd name="T44" fmla="*/ 0 w 2"/>
              <a:gd name="T45" fmla="*/ 2 h 2"/>
              <a:gd name="T46" fmla="*/ 0 w 2"/>
              <a:gd name="T47" fmla="*/ 2 h 2"/>
              <a:gd name="T48" fmla="*/ 0 w 2"/>
              <a:gd name="T49" fmla="*/ 2 h 2"/>
              <a:gd name="T50" fmla="*/ 0 w 2"/>
              <a:gd name="T51" fmla="*/ 2 h 2"/>
              <a:gd name="T52" fmla="*/ 0 w 2"/>
              <a:gd name="T53" fmla="*/ 2 h 2"/>
              <a:gd name="T54" fmla="*/ 0 w 2"/>
              <a:gd name="T55" fmla="*/ 2 h 2"/>
              <a:gd name="T56" fmla="*/ 0 w 2"/>
              <a:gd name="T57" fmla="*/ 2 h 2"/>
              <a:gd name="T58" fmla="*/ 2 w 2"/>
              <a:gd name="T59" fmla="*/ 2 h 2"/>
              <a:gd name="T60" fmla="*/ 2 w 2"/>
              <a:gd name="T61" fmla="*/ 2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2" y="2"/>
                </a:moveTo>
                <a:lnTo>
                  <a:pt x="2" y="0"/>
                </a:lnTo>
                <a:lnTo>
                  <a:pt x="0" y="0"/>
                </a:lnTo>
                <a:lnTo>
                  <a:pt x="0" y="2"/>
                </a:lnTo>
                <a:lnTo>
                  <a:pt x="2" y="2"/>
                </a:lnTo>
                <a:lnTo>
                  <a:pt x="2" y="0"/>
                </a:lnTo>
                <a:lnTo>
                  <a:pt x="0" y="2"/>
                </a:lnTo>
                <a:lnTo>
                  <a:pt x="2" y="2"/>
                </a:lnTo>
                <a:lnTo>
                  <a:pt x="2" y="0"/>
                </a:lnTo>
                <a:lnTo>
                  <a:pt x="0" y="2"/>
                </a:lnTo>
                <a:lnTo>
                  <a:pt x="2" y="2"/>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1150"/>
          <p:cNvSpPr>
            <a:spLocks/>
          </p:cNvSpPr>
          <p:nvPr/>
        </p:nvSpPr>
        <p:spPr bwMode="auto">
          <a:xfrm>
            <a:off x="684213" y="447675"/>
            <a:ext cx="1587" cy="3175"/>
          </a:xfrm>
          <a:custGeom>
            <a:avLst/>
            <a:gdLst>
              <a:gd name="T0" fmla="*/ 0 w 1587"/>
              <a:gd name="T1" fmla="*/ 2 h 2"/>
              <a:gd name="T2" fmla="*/ 0 w 1587"/>
              <a:gd name="T3" fmla="*/ 0 h 2"/>
              <a:gd name="T4" fmla="*/ 0 w 1587"/>
              <a:gd name="T5" fmla="*/ 2 h 2"/>
              <a:gd name="T6" fmla="*/ 0 60000 65536"/>
              <a:gd name="T7" fmla="*/ 0 60000 65536"/>
              <a:gd name="T8" fmla="*/ 0 60000 65536"/>
            </a:gdLst>
            <a:ahLst/>
            <a:cxnLst>
              <a:cxn ang="T6">
                <a:pos x="T0" y="T1"/>
              </a:cxn>
              <a:cxn ang="T7">
                <a:pos x="T2" y="T3"/>
              </a:cxn>
              <a:cxn ang="T8">
                <a:pos x="T4" y="T5"/>
              </a:cxn>
            </a:cxnLst>
            <a:rect l="0" t="0" r="r" b="b"/>
            <a:pathLst>
              <a:path w="1587" h="2">
                <a:moveTo>
                  <a:pt x="0" y="2"/>
                </a:move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 name="Freeform 1152"/>
          <p:cNvSpPr>
            <a:spLocks/>
          </p:cNvSpPr>
          <p:nvPr/>
        </p:nvSpPr>
        <p:spPr bwMode="auto">
          <a:xfrm>
            <a:off x="684213" y="447675"/>
            <a:ext cx="3175" cy="3175"/>
          </a:xfrm>
          <a:custGeom>
            <a:avLst/>
            <a:gdLst>
              <a:gd name="T0" fmla="*/ 2 w 2"/>
              <a:gd name="T1" fmla="*/ 0 h 2"/>
              <a:gd name="T2" fmla="*/ 0 w 2"/>
              <a:gd name="T3" fmla="*/ 0 h 2"/>
              <a:gd name="T4" fmla="*/ 0 w 2"/>
              <a:gd name="T5" fmla="*/ 0 h 2"/>
              <a:gd name="T6" fmla="*/ 0 w 2"/>
              <a:gd name="T7" fmla="*/ 0 h 2"/>
              <a:gd name="T8" fmla="*/ 0 w 2"/>
              <a:gd name="T9" fmla="*/ 2 h 2"/>
              <a:gd name="T10" fmla="*/ 2 w 2"/>
              <a:gd name="T11" fmla="*/ 2 h 2"/>
              <a:gd name="T12" fmla="*/ 2 w 2"/>
              <a:gd name="T13" fmla="*/ 0 h 2"/>
              <a:gd name="T14" fmla="*/ 0 w 2"/>
              <a:gd name="T15" fmla="*/ 0 h 2"/>
              <a:gd name="T16" fmla="*/ 0 w 2"/>
              <a:gd name="T17" fmla="*/ 0 h 2"/>
              <a:gd name="T18" fmla="*/ 0 w 2"/>
              <a:gd name="T19" fmla="*/ 0 h 2"/>
              <a:gd name="T20" fmla="*/ 0 w 2"/>
              <a:gd name="T21" fmla="*/ 2 h 2"/>
              <a:gd name="T22" fmla="*/ 2 w 2"/>
              <a:gd name="T23" fmla="*/ 2 h 2"/>
              <a:gd name="T24" fmla="*/ 2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0" y="0"/>
                </a:lnTo>
                <a:lnTo>
                  <a:pt x="0" y="2"/>
                </a:lnTo>
                <a:lnTo>
                  <a:pt x="2" y="2"/>
                </a:lnTo>
                <a:lnTo>
                  <a:pt x="2" y="0"/>
                </a:lnTo>
                <a:lnTo>
                  <a:pt x="0" y="0"/>
                </a:lnTo>
                <a:lnTo>
                  <a:pt x="0" y="2"/>
                </a:lnTo>
                <a:lnTo>
                  <a:pt x="2"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8" name="Freeform 1154"/>
          <p:cNvSpPr>
            <a:spLocks/>
          </p:cNvSpPr>
          <p:nvPr/>
        </p:nvSpPr>
        <p:spPr bwMode="auto">
          <a:xfrm>
            <a:off x="665163" y="434975"/>
            <a:ext cx="3175" cy="1588"/>
          </a:xfrm>
          <a:custGeom>
            <a:avLst/>
            <a:gdLst>
              <a:gd name="T0" fmla="*/ 2 w 2"/>
              <a:gd name="T1" fmla="*/ 0 h 1588"/>
              <a:gd name="T2" fmla="*/ 0 w 2"/>
              <a:gd name="T3" fmla="*/ 0 h 1588"/>
              <a:gd name="T4" fmla="*/ 2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9" name="Freeform 1156"/>
          <p:cNvSpPr>
            <a:spLocks/>
          </p:cNvSpPr>
          <p:nvPr/>
        </p:nvSpPr>
        <p:spPr bwMode="auto">
          <a:xfrm>
            <a:off x="665163" y="431800"/>
            <a:ext cx="3175" cy="3175"/>
          </a:xfrm>
          <a:custGeom>
            <a:avLst/>
            <a:gdLst>
              <a:gd name="T0" fmla="*/ 2 w 2"/>
              <a:gd name="T1" fmla="*/ 2 h 2"/>
              <a:gd name="T2" fmla="*/ 0 w 2"/>
              <a:gd name="T3" fmla="*/ 0 h 2"/>
              <a:gd name="T4" fmla="*/ 0 w 2"/>
              <a:gd name="T5" fmla="*/ 0 h 2"/>
              <a:gd name="T6" fmla="*/ 0 w 2"/>
              <a:gd name="T7" fmla="*/ 2 h 2"/>
              <a:gd name="T8" fmla="*/ 2 w 2"/>
              <a:gd name="T9" fmla="*/ 2 h 2"/>
              <a:gd name="T10" fmla="*/ 2 w 2"/>
              <a:gd name="T11" fmla="*/ 2 h 2"/>
              <a:gd name="T12" fmla="*/ 2 w 2"/>
              <a:gd name="T13" fmla="*/ 2 h 2"/>
              <a:gd name="T14" fmla="*/ 0 w 2"/>
              <a:gd name="T15" fmla="*/ 0 h 2"/>
              <a:gd name="T16" fmla="*/ 0 w 2"/>
              <a:gd name="T17" fmla="*/ 0 h 2"/>
              <a:gd name="T18" fmla="*/ 0 w 2"/>
              <a:gd name="T19" fmla="*/ 2 h 2"/>
              <a:gd name="T20" fmla="*/ 2 w 2"/>
              <a:gd name="T21" fmla="*/ 2 h 2"/>
              <a:gd name="T22" fmla="*/ 2 w 2"/>
              <a:gd name="T23" fmla="*/ 2 h 2"/>
              <a:gd name="T24" fmla="*/ 2 w 2"/>
              <a:gd name="T25" fmla="*/ 2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2"/>
                </a:moveTo>
                <a:lnTo>
                  <a:pt x="0" y="0"/>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 name="Freeform 1163"/>
          <p:cNvSpPr>
            <a:spLocks/>
          </p:cNvSpPr>
          <p:nvPr/>
        </p:nvSpPr>
        <p:spPr bwMode="auto">
          <a:xfrm>
            <a:off x="611188" y="415925"/>
            <a:ext cx="6350" cy="3175"/>
          </a:xfrm>
          <a:custGeom>
            <a:avLst/>
            <a:gdLst>
              <a:gd name="T0" fmla="*/ 2 w 4"/>
              <a:gd name="T1" fmla="*/ 2 h 2"/>
              <a:gd name="T2" fmla="*/ 2 w 4"/>
              <a:gd name="T3" fmla="*/ 2 h 2"/>
              <a:gd name="T4" fmla="*/ 4 w 4"/>
              <a:gd name="T5" fmla="*/ 2 h 2"/>
              <a:gd name="T6" fmla="*/ 4 w 4"/>
              <a:gd name="T7" fmla="*/ 0 h 2"/>
              <a:gd name="T8" fmla="*/ 4 w 4"/>
              <a:gd name="T9" fmla="*/ 0 h 2"/>
              <a:gd name="T10" fmla="*/ 2 w 4"/>
              <a:gd name="T11" fmla="*/ 0 h 2"/>
              <a:gd name="T12" fmla="*/ 2 w 4"/>
              <a:gd name="T13" fmla="*/ 0 h 2"/>
              <a:gd name="T14" fmla="*/ 0 w 4"/>
              <a:gd name="T15" fmla="*/ 2 h 2"/>
              <a:gd name="T16" fmla="*/ 2 w 4"/>
              <a:gd name="T17" fmla="*/ 2 h 2"/>
              <a:gd name="T18" fmla="*/ 2 w 4"/>
              <a:gd name="T19" fmla="*/ 0 h 2"/>
              <a:gd name="T20" fmla="*/ 4 w 4"/>
              <a:gd name="T21" fmla="*/ 2 h 2"/>
              <a:gd name="T22" fmla="*/ 4 w 4"/>
              <a:gd name="T23" fmla="*/ 0 h 2"/>
              <a:gd name="T24" fmla="*/ 4 w 4"/>
              <a:gd name="T25" fmla="*/ 0 h 2"/>
              <a:gd name="T26" fmla="*/ 2 w 4"/>
              <a:gd name="T27" fmla="*/ 0 h 2"/>
              <a:gd name="T28" fmla="*/ 2 w 4"/>
              <a:gd name="T29" fmla="*/ 0 h 2"/>
              <a:gd name="T30" fmla="*/ 0 w 4"/>
              <a:gd name="T31" fmla="*/ 0 h 2"/>
              <a:gd name="T32" fmla="*/ 2 w 4"/>
              <a:gd name="T33" fmla="*/ 2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 h="2">
                <a:moveTo>
                  <a:pt x="2" y="2"/>
                </a:moveTo>
                <a:lnTo>
                  <a:pt x="2" y="2"/>
                </a:lnTo>
                <a:lnTo>
                  <a:pt x="4" y="2"/>
                </a:lnTo>
                <a:lnTo>
                  <a:pt x="4" y="0"/>
                </a:lnTo>
                <a:lnTo>
                  <a:pt x="2" y="0"/>
                </a:lnTo>
                <a:lnTo>
                  <a:pt x="0" y="2"/>
                </a:lnTo>
                <a:lnTo>
                  <a:pt x="2" y="2"/>
                </a:lnTo>
                <a:lnTo>
                  <a:pt x="2" y="0"/>
                </a:lnTo>
                <a:lnTo>
                  <a:pt x="4" y="2"/>
                </a:lnTo>
                <a:lnTo>
                  <a:pt x="4" y="0"/>
                </a:lnTo>
                <a:lnTo>
                  <a:pt x="2" y="0"/>
                </a:lnTo>
                <a:lnTo>
                  <a:pt x="0" y="0"/>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 name="Freeform 1172"/>
          <p:cNvSpPr>
            <a:spLocks/>
          </p:cNvSpPr>
          <p:nvPr/>
        </p:nvSpPr>
        <p:spPr bwMode="auto">
          <a:xfrm>
            <a:off x="582613" y="476250"/>
            <a:ext cx="3175" cy="3175"/>
          </a:xfrm>
          <a:custGeom>
            <a:avLst/>
            <a:gdLst>
              <a:gd name="T0" fmla="*/ 0 w 2"/>
              <a:gd name="T1" fmla="*/ 2 h 2"/>
              <a:gd name="T2" fmla="*/ 0 w 2"/>
              <a:gd name="T3" fmla="*/ 2 h 2"/>
              <a:gd name="T4" fmla="*/ 2 w 2"/>
              <a:gd name="T5" fmla="*/ 2 h 2"/>
              <a:gd name="T6" fmla="*/ 0 w 2"/>
              <a:gd name="T7" fmla="*/ 0 h 2"/>
              <a:gd name="T8" fmla="*/ 0 w 2"/>
              <a:gd name="T9" fmla="*/ 0 h 2"/>
              <a:gd name="T10" fmla="*/ 0 w 2"/>
              <a:gd name="T11" fmla="*/ 0 h 2"/>
              <a:gd name="T12" fmla="*/ 0 w 2"/>
              <a:gd name="T13" fmla="*/ 2 h 2"/>
              <a:gd name="T14" fmla="*/ 0 w 2"/>
              <a:gd name="T15" fmla="*/ 2 h 2"/>
              <a:gd name="T16" fmla="*/ 0 w 2"/>
              <a:gd name="T17" fmla="*/ 2 h 2"/>
              <a:gd name="T18" fmla="*/ 0 w 2"/>
              <a:gd name="T19" fmla="*/ 2 h 2"/>
              <a:gd name="T20" fmla="*/ 0 w 2"/>
              <a:gd name="T21" fmla="*/ 2 h 2"/>
              <a:gd name="T22" fmla="*/ 0 w 2"/>
              <a:gd name="T23" fmla="*/ 2 h 2"/>
              <a:gd name="T24" fmla="*/ 0 w 2"/>
              <a:gd name="T25" fmla="*/ 2 h 2"/>
              <a:gd name="T26" fmla="*/ 0 w 2"/>
              <a:gd name="T27" fmla="*/ 2 h 2"/>
              <a:gd name="T28" fmla="*/ 0 w 2"/>
              <a:gd name="T29" fmla="*/ 2 h 2"/>
              <a:gd name="T30" fmla="*/ 0 w 2"/>
              <a:gd name="T31" fmla="*/ 2 h 2"/>
              <a:gd name="T32" fmla="*/ 0 w 2"/>
              <a:gd name="T33" fmla="*/ 2 h 2"/>
              <a:gd name="T34" fmla="*/ 0 w 2"/>
              <a:gd name="T35" fmla="*/ 2 h 2"/>
              <a:gd name="T36" fmla="*/ 0 w 2"/>
              <a:gd name="T37" fmla="*/ 2 h 2"/>
              <a:gd name="T38" fmla="*/ 0 w 2"/>
              <a:gd name="T39" fmla="*/ 2 h 2"/>
              <a:gd name="T40" fmla="*/ 0 w 2"/>
              <a:gd name="T41" fmla="*/ 2 h 2"/>
              <a:gd name="T42" fmla="*/ 0 w 2"/>
              <a:gd name="T43" fmla="*/ 2 h 2"/>
              <a:gd name="T44" fmla="*/ 0 w 2"/>
              <a:gd name="T45" fmla="*/ 2 h 2"/>
              <a:gd name="T46" fmla="*/ 0 w 2"/>
              <a:gd name="T47" fmla="*/ 2 h 2"/>
              <a:gd name="T48" fmla="*/ 0 w 2"/>
              <a:gd name="T49" fmla="*/ 2 h 2"/>
              <a:gd name="T50" fmla="*/ 0 w 2"/>
              <a:gd name="T51" fmla="*/ 2 h 2"/>
              <a:gd name="T52" fmla="*/ 0 w 2"/>
              <a:gd name="T53" fmla="*/ 2 h 2"/>
              <a:gd name="T54" fmla="*/ 0 w 2"/>
              <a:gd name="T55" fmla="*/ 2 h 2"/>
              <a:gd name="T56" fmla="*/ 0 w 2"/>
              <a:gd name="T57" fmla="*/ 2 h 2"/>
              <a:gd name="T58" fmla="*/ 0 w 2"/>
              <a:gd name="T59" fmla="*/ 2 h 2"/>
              <a:gd name="T60" fmla="*/ 0 w 2"/>
              <a:gd name="T61" fmla="*/ 2 h 2"/>
              <a:gd name="T62" fmla="*/ 0 w 2"/>
              <a:gd name="T63" fmla="*/ 2 h 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2">
                <a:moveTo>
                  <a:pt x="0" y="2"/>
                </a:moveTo>
                <a:lnTo>
                  <a:pt x="0" y="2"/>
                </a:ln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 name="Freeform 1177"/>
          <p:cNvSpPr>
            <a:spLocks/>
          </p:cNvSpPr>
          <p:nvPr/>
        </p:nvSpPr>
        <p:spPr bwMode="auto">
          <a:xfrm>
            <a:off x="557213" y="534988"/>
            <a:ext cx="3175" cy="3175"/>
          </a:xfrm>
          <a:custGeom>
            <a:avLst/>
            <a:gdLst>
              <a:gd name="T0" fmla="*/ 0 w 2"/>
              <a:gd name="T1" fmla="*/ 2 h 2"/>
              <a:gd name="T2" fmla="*/ 2 w 2"/>
              <a:gd name="T3" fmla="*/ 2 h 2"/>
              <a:gd name="T4" fmla="*/ 2 w 2"/>
              <a:gd name="T5" fmla="*/ 2 h 2"/>
              <a:gd name="T6" fmla="*/ 2 w 2"/>
              <a:gd name="T7" fmla="*/ 0 h 2"/>
              <a:gd name="T8" fmla="*/ 2 w 2"/>
              <a:gd name="T9" fmla="*/ 0 h 2"/>
              <a:gd name="T10" fmla="*/ 2 w 2"/>
              <a:gd name="T11" fmla="*/ 0 h 2"/>
              <a:gd name="T12" fmla="*/ 0 w 2"/>
              <a:gd name="T13" fmla="*/ 0 h 2"/>
              <a:gd name="T14" fmla="*/ 0 w 2"/>
              <a:gd name="T15" fmla="*/ 0 h 2"/>
              <a:gd name="T16" fmla="*/ 0 w 2"/>
              <a:gd name="T17" fmla="*/ 0 h 2"/>
              <a:gd name="T18" fmla="*/ 0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2 h 2"/>
              <a:gd name="T40" fmla="*/ 0 w 2"/>
              <a:gd name="T41" fmla="*/ 2 h 2"/>
              <a:gd name="T42" fmla="*/ 2 w 2"/>
              <a:gd name="T43" fmla="*/ 2 h 2"/>
              <a:gd name="T44" fmla="*/ 2 w 2"/>
              <a:gd name="T45" fmla="*/ 0 h 2"/>
              <a:gd name="T46" fmla="*/ 2 w 2"/>
              <a:gd name="T47" fmla="*/ 0 h 2"/>
              <a:gd name="T48" fmla="*/ 2 w 2"/>
              <a:gd name="T49" fmla="*/ 0 h 2"/>
              <a:gd name="T50" fmla="*/ 2 w 2"/>
              <a:gd name="T51" fmla="*/ 0 h 2"/>
              <a:gd name="T52" fmla="*/ 2 w 2"/>
              <a:gd name="T53" fmla="*/ 0 h 2"/>
              <a:gd name="T54" fmla="*/ 2 w 2"/>
              <a:gd name="T55" fmla="*/ 0 h 2"/>
              <a:gd name="T56" fmla="*/ 2 w 2"/>
              <a:gd name="T57" fmla="*/ 0 h 2"/>
              <a:gd name="T58" fmla="*/ 2 w 2"/>
              <a:gd name="T59" fmla="*/ 0 h 2"/>
              <a:gd name="T60" fmla="*/ 2 w 2"/>
              <a:gd name="T61" fmla="*/ 0 h 2"/>
              <a:gd name="T62" fmla="*/ 2 w 2"/>
              <a:gd name="T63" fmla="*/ 0 h 2"/>
              <a:gd name="T64" fmla="*/ 2 w 2"/>
              <a:gd name="T65" fmla="*/ 0 h 2"/>
              <a:gd name="T66" fmla="*/ 2 w 2"/>
              <a:gd name="T67" fmla="*/ 2 h 2"/>
              <a:gd name="T68" fmla="*/ 2 w 2"/>
              <a:gd name="T69" fmla="*/ 0 h 2"/>
              <a:gd name="T70" fmla="*/ 2 w 2"/>
              <a:gd name="T71" fmla="*/ 0 h 2"/>
              <a:gd name="T72" fmla="*/ 0 w 2"/>
              <a:gd name="T73" fmla="*/ 0 h 2"/>
              <a:gd name="T74" fmla="*/ 0 w 2"/>
              <a:gd name="T75" fmla="*/ 0 h 2"/>
              <a:gd name="T76" fmla="*/ 0 w 2"/>
              <a:gd name="T77" fmla="*/ 2 h 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 h="2">
                <a:moveTo>
                  <a:pt x="0" y="2"/>
                </a:moveTo>
                <a:lnTo>
                  <a:pt x="2" y="2"/>
                </a:lnTo>
                <a:lnTo>
                  <a:pt x="2" y="0"/>
                </a:lnTo>
                <a:lnTo>
                  <a:pt x="0" y="0"/>
                </a:lnTo>
                <a:lnTo>
                  <a:pt x="0" y="2"/>
                </a:lnTo>
                <a:lnTo>
                  <a:pt x="2" y="2"/>
                </a:lnTo>
                <a:lnTo>
                  <a:pt x="2" y="0"/>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 name="Freeform 1180"/>
          <p:cNvSpPr>
            <a:spLocks/>
          </p:cNvSpPr>
          <p:nvPr/>
        </p:nvSpPr>
        <p:spPr bwMode="auto">
          <a:xfrm>
            <a:off x="560388" y="530225"/>
            <a:ext cx="3175" cy="4763"/>
          </a:xfrm>
          <a:custGeom>
            <a:avLst/>
            <a:gdLst>
              <a:gd name="T0" fmla="*/ 0 w 2"/>
              <a:gd name="T1" fmla="*/ 3 h 3"/>
              <a:gd name="T2" fmla="*/ 0 w 2"/>
              <a:gd name="T3" fmla="*/ 3 h 3"/>
              <a:gd name="T4" fmla="*/ 2 w 2"/>
              <a:gd name="T5" fmla="*/ 3 h 3"/>
              <a:gd name="T6" fmla="*/ 2 w 2"/>
              <a:gd name="T7" fmla="*/ 3 h 3"/>
              <a:gd name="T8" fmla="*/ 0 w 2"/>
              <a:gd name="T9" fmla="*/ 0 h 3"/>
              <a:gd name="T10" fmla="*/ 0 w 2"/>
              <a:gd name="T11" fmla="*/ 0 h 3"/>
              <a:gd name="T12" fmla="*/ 0 w 2"/>
              <a:gd name="T13" fmla="*/ 0 h 3"/>
              <a:gd name="T14" fmla="*/ 0 w 2"/>
              <a:gd name="T15" fmla="*/ 3 h 3"/>
              <a:gd name="T16" fmla="*/ 0 w 2"/>
              <a:gd name="T17" fmla="*/ 3 h 3"/>
              <a:gd name="T18" fmla="*/ 0 w 2"/>
              <a:gd name="T19" fmla="*/ 3 h 3"/>
              <a:gd name="T20" fmla="*/ 0 w 2"/>
              <a:gd name="T21" fmla="*/ 3 h 3"/>
              <a:gd name="T22" fmla="*/ 0 w 2"/>
              <a:gd name="T23" fmla="*/ 0 h 3"/>
              <a:gd name="T24" fmla="*/ 0 w 2"/>
              <a:gd name="T25" fmla="*/ 3 h 3"/>
              <a:gd name="T26" fmla="*/ 0 w 2"/>
              <a:gd name="T27" fmla="*/ 3 h 3"/>
              <a:gd name="T28" fmla="*/ 0 w 2"/>
              <a:gd name="T29" fmla="*/ 3 h 3"/>
              <a:gd name="T30" fmla="*/ 0 w 2"/>
              <a:gd name="T31" fmla="*/ 3 h 3"/>
              <a:gd name="T32" fmla="*/ 0 w 2"/>
              <a:gd name="T33" fmla="*/ 3 h 3"/>
              <a:gd name="T34" fmla="*/ 0 w 2"/>
              <a:gd name="T35" fmla="*/ 3 h 3"/>
              <a:gd name="T36" fmla="*/ 0 w 2"/>
              <a:gd name="T37" fmla="*/ 3 h 3"/>
              <a:gd name="T38" fmla="*/ 0 w 2"/>
              <a:gd name="T39" fmla="*/ 3 h 3"/>
              <a:gd name="T40" fmla="*/ 0 w 2"/>
              <a:gd name="T41" fmla="*/ 3 h 3"/>
              <a:gd name="T42" fmla="*/ 0 w 2"/>
              <a:gd name="T43" fmla="*/ 3 h 3"/>
              <a:gd name="T44" fmla="*/ 0 w 2"/>
              <a:gd name="T45" fmla="*/ 3 h 3"/>
              <a:gd name="T46" fmla="*/ 0 w 2"/>
              <a:gd name="T47" fmla="*/ 3 h 3"/>
              <a:gd name="T48" fmla="*/ 0 w 2"/>
              <a:gd name="T49" fmla="*/ 3 h 3"/>
              <a:gd name="T50" fmla="*/ 0 w 2"/>
              <a:gd name="T51" fmla="*/ 3 h 3"/>
              <a:gd name="T52" fmla="*/ 0 w 2"/>
              <a:gd name="T53" fmla="*/ 3 h 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 h="3">
                <a:moveTo>
                  <a:pt x="0" y="3"/>
                </a:moveTo>
                <a:lnTo>
                  <a:pt x="0" y="3"/>
                </a:lnTo>
                <a:lnTo>
                  <a:pt x="2" y="3"/>
                </a:lnTo>
                <a:lnTo>
                  <a:pt x="0" y="0"/>
                </a:lnTo>
                <a:lnTo>
                  <a:pt x="0" y="3"/>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4" name="Line 1187"/>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5" name="Line 1188"/>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6" name="Freeform 1208"/>
          <p:cNvSpPr>
            <a:spLocks/>
          </p:cNvSpPr>
          <p:nvPr/>
        </p:nvSpPr>
        <p:spPr bwMode="auto">
          <a:xfrm>
            <a:off x="595313" y="557213"/>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 name="Freeform 1210"/>
          <p:cNvSpPr>
            <a:spLocks/>
          </p:cNvSpPr>
          <p:nvPr/>
        </p:nvSpPr>
        <p:spPr bwMode="auto">
          <a:xfrm>
            <a:off x="595313" y="557213"/>
            <a:ext cx="3175" cy="3175"/>
          </a:xfrm>
          <a:custGeom>
            <a:avLst/>
            <a:gdLst>
              <a:gd name="T0" fmla="*/ 0 w 2"/>
              <a:gd name="T1" fmla="*/ 2 h 2"/>
              <a:gd name="T2" fmla="*/ 0 w 2"/>
              <a:gd name="T3" fmla="*/ 2 h 2"/>
              <a:gd name="T4" fmla="*/ 2 w 2"/>
              <a:gd name="T5" fmla="*/ 2 h 2"/>
              <a:gd name="T6" fmla="*/ 2 w 2"/>
              <a:gd name="T7" fmla="*/ 0 h 2"/>
              <a:gd name="T8" fmla="*/ 2 w 2"/>
              <a:gd name="T9" fmla="*/ 0 h 2"/>
              <a:gd name="T10" fmla="*/ 0 w 2"/>
              <a:gd name="T11" fmla="*/ 0 h 2"/>
              <a:gd name="T12" fmla="*/ 0 w 2"/>
              <a:gd name="T13" fmla="*/ 0 h 2"/>
              <a:gd name="T14" fmla="*/ 0 w 2"/>
              <a:gd name="T15" fmla="*/ 0 h 2"/>
              <a:gd name="T16" fmla="*/ 0 w 2"/>
              <a:gd name="T17" fmla="*/ 2 h 2"/>
              <a:gd name="T18" fmla="*/ 0 w 2"/>
              <a:gd name="T19" fmla="*/ 2 h 2"/>
              <a:gd name="T20" fmla="*/ 2 w 2"/>
              <a:gd name="T21" fmla="*/ 2 h 2"/>
              <a:gd name="T22" fmla="*/ 2 w 2"/>
              <a:gd name="T23" fmla="*/ 0 h 2"/>
              <a:gd name="T24" fmla="*/ 2 w 2"/>
              <a:gd name="T25" fmla="*/ 0 h 2"/>
              <a:gd name="T26" fmla="*/ 0 w 2"/>
              <a:gd name="T27" fmla="*/ 0 h 2"/>
              <a:gd name="T28" fmla="*/ 0 w 2"/>
              <a:gd name="T29" fmla="*/ 0 h 2"/>
              <a:gd name="T30" fmla="*/ 0 w 2"/>
              <a:gd name="T31" fmla="*/ 0 h 2"/>
              <a:gd name="T32" fmla="*/ 0 w 2"/>
              <a:gd name="T33" fmla="*/ 2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2"/>
                </a:moveTo>
                <a:lnTo>
                  <a:pt x="0" y="2"/>
                </a:lnTo>
                <a:lnTo>
                  <a:pt x="2" y="2"/>
                </a:lnTo>
                <a:lnTo>
                  <a:pt x="2" y="0"/>
                </a:lnTo>
                <a:lnTo>
                  <a:pt x="0" y="0"/>
                </a:lnTo>
                <a:lnTo>
                  <a:pt x="0" y="2"/>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 name="Freeform 1214"/>
          <p:cNvSpPr>
            <a:spLocks/>
          </p:cNvSpPr>
          <p:nvPr/>
        </p:nvSpPr>
        <p:spPr bwMode="auto">
          <a:xfrm>
            <a:off x="595313" y="557213"/>
            <a:ext cx="3175" cy="3175"/>
          </a:xfrm>
          <a:custGeom>
            <a:avLst/>
            <a:gdLst>
              <a:gd name="T0" fmla="*/ 0 w 2"/>
              <a:gd name="T1" fmla="*/ 2 h 2"/>
              <a:gd name="T2" fmla="*/ 2 w 2"/>
              <a:gd name="T3" fmla="*/ 2 h 2"/>
              <a:gd name="T4" fmla="*/ 0 w 2"/>
              <a:gd name="T5" fmla="*/ 0 h 2"/>
              <a:gd name="T6" fmla="*/ 0 w 2"/>
              <a:gd name="T7" fmla="*/ 2 h 2"/>
              <a:gd name="T8" fmla="*/ 0 w 2"/>
              <a:gd name="T9" fmla="*/ 2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 h="2">
                <a:moveTo>
                  <a:pt x="0" y="2"/>
                </a:move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 name="Rectangle 1215"/>
          <p:cNvSpPr>
            <a:spLocks noChangeArrowheads="1"/>
          </p:cNvSpPr>
          <p:nvPr/>
        </p:nvSpPr>
        <p:spPr bwMode="auto">
          <a:xfrm>
            <a:off x="595313" y="627063"/>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30" name="Freeform 1217"/>
          <p:cNvSpPr>
            <a:spLocks/>
          </p:cNvSpPr>
          <p:nvPr/>
        </p:nvSpPr>
        <p:spPr bwMode="auto">
          <a:xfrm>
            <a:off x="595313" y="6270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 name="Freeform 1219"/>
          <p:cNvSpPr>
            <a:spLocks/>
          </p:cNvSpPr>
          <p:nvPr/>
        </p:nvSpPr>
        <p:spPr bwMode="auto">
          <a:xfrm>
            <a:off x="731838" y="541338"/>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2" name="Freeform 1221"/>
          <p:cNvSpPr>
            <a:spLocks/>
          </p:cNvSpPr>
          <p:nvPr/>
        </p:nvSpPr>
        <p:spPr bwMode="auto">
          <a:xfrm>
            <a:off x="731838" y="541338"/>
            <a:ext cx="3175" cy="3175"/>
          </a:xfrm>
          <a:custGeom>
            <a:avLst/>
            <a:gdLst>
              <a:gd name="T0" fmla="*/ 2 w 2"/>
              <a:gd name="T1" fmla="*/ 0 h 2"/>
              <a:gd name="T2" fmla="*/ 2 w 2"/>
              <a:gd name="T3" fmla="*/ 0 h 2"/>
              <a:gd name="T4" fmla="*/ 2 w 2"/>
              <a:gd name="T5" fmla="*/ 0 h 2"/>
              <a:gd name="T6" fmla="*/ 0 w 2"/>
              <a:gd name="T7" fmla="*/ 0 h 2"/>
              <a:gd name="T8" fmla="*/ 0 w 2"/>
              <a:gd name="T9" fmla="*/ 0 h 2"/>
              <a:gd name="T10" fmla="*/ 0 w 2"/>
              <a:gd name="T11" fmla="*/ 2 h 2"/>
              <a:gd name="T12" fmla="*/ 2 w 2"/>
              <a:gd name="T13" fmla="*/ 0 h 2"/>
              <a:gd name="T14" fmla="*/ 2 w 2"/>
              <a:gd name="T15" fmla="*/ 0 h 2"/>
              <a:gd name="T16" fmla="*/ 2 w 2"/>
              <a:gd name="T17" fmla="*/ 0 h 2"/>
              <a:gd name="T18" fmla="*/ 0 w 2"/>
              <a:gd name="T19" fmla="*/ 0 h 2"/>
              <a:gd name="T20" fmla="*/ 0 w 2"/>
              <a:gd name="T21" fmla="*/ 0 h 2"/>
              <a:gd name="T22" fmla="*/ 0 w 2"/>
              <a:gd name="T23" fmla="*/ 2 h 2"/>
              <a:gd name="T24" fmla="*/ 2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2" y="0"/>
                </a:lnTo>
                <a:lnTo>
                  <a:pt x="0" y="0"/>
                </a:lnTo>
                <a:lnTo>
                  <a:pt x="0" y="2"/>
                </a:lnTo>
                <a:lnTo>
                  <a:pt x="2" y="0"/>
                </a:lnTo>
                <a:lnTo>
                  <a:pt x="0" y="0"/>
                </a:lnTo>
                <a:lnTo>
                  <a:pt x="0"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 name="Freeform 1234"/>
          <p:cNvSpPr>
            <a:spLocks/>
          </p:cNvSpPr>
          <p:nvPr/>
        </p:nvSpPr>
        <p:spPr bwMode="auto">
          <a:xfrm>
            <a:off x="722313" y="550863"/>
            <a:ext cx="3175" cy="1587"/>
          </a:xfrm>
          <a:custGeom>
            <a:avLst/>
            <a:gdLst>
              <a:gd name="T0" fmla="*/ 0 w 2"/>
              <a:gd name="T1" fmla="*/ 0 h 1587"/>
              <a:gd name="T2" fmla="*/ 0 w 2"/>
              <a:gd name="T3" fmla="*/ 0 h 1587"/>
              <a:gd name="T4" fmla="*/ 2 w 2"/>
              <a:gd name="T5" fmla="*/ 0 h 1587"/>
              <a:gd name="T6" fmla="*/ 2 w 2"/>
              <a:gd name="T7" fmla="*/ 0 h 1587"/>
              <a:gd name="T8" fmla="*/ 2 w 2"/>
              <a:gd name="T9" fmla="*/ 0 h 1587"/>
              <a:gd name="T10" fmla="*/ 2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2 w 2"/>
              <a:gd name="T25" fmla="*/ 0 h 1587"/>
              <a:gd name="T26" fmla="*/ 2 w 2"/>
              <a:gd name="T27" fmla="*/ 0 h 1587"/>
              <a:gd name="T28" fmla="*/ 2 w 2"/>
              <a:gd name="T29" fmla="*/ 0 h 1587"/>
              <a:gd name="T30" fmla="*/ 0 w 2"/>
              <a:gd name="T31" fmla="*/ 0 h 1587"/>
              <a:gd name="T32" fmla="*/ 0 w 2"/>
              <a:gd name="T33" fmla="*/ 0 h 1587"/>
              <a:gd name="T34" fmla="*/ 2 w 2"/>
              <a:gd name="T35" fmla="*/ 0 h 1587"/>
              <a:gd name="T36" fmla="*/ 0 w 2"/>
              <a:gd name="T37" fmla="*/ 0 h 1587"/>
              <a:gd name="T38" fmla="*/ 0 w 2"/>
              <a:gd name="T39" fmla="*/ 0 h 1587"/>
              <a:gd name="T40" fmla="*/ 0 w 2"/>
              <a:gd name="T41" fmla="*/ 0 h 1587"/>
              <a:gd name="T42" fmla="*/ 0 w 2"/>
              <a:gd name="T43" fmla="*/ 0 h 1587"/>
              <a:gd name="T44" fmla="*/ 0 w 2"/>
              <a:gd name="T45" fmla="*/ 0 h 1587"/>
              <a:gd name="T46" fmla="*/ 0 w 2"/>
              <a:gd name="T47" fmla="*/ 0 h 1587"/>
              <a:gd name="T48" fmla="*/ 0 w 2"/>
              <a:gd name="T49" fmla="*/ 0 h 1587"/>
              <a:gd name="T50" fmla="*/ 0 w 2"/>
              <a:gd name="T51" fmla="*/ 0 h 1587"/>
              <a:gd name="T52" fmla="*/ 0 w 2"/>
              <a:gd name="T53" fmla="*/ 0 h 1587"/>
              <a:gd name="T54" fmla="*/ 0 w 2"/>
              <a:gd name="T55" fmla="*/ 0 h 1587"/>
              <a:gd name="T56" fmla="*/ 0 w 2"/>
              <a:gd name="T57" fmla="*/ 0 h 1587"/>
              <a:gd name="T58" fmla="*/ 0 w 2"/>
              <a:gd name="T59" fmla="*/ 0 h 1587"/>
              <a:gd name="T60" fmla="*/ 0 w 2"/>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1587">
                <a:moveTo>
                  <a:pt x="0" y="0"/>
                </a:moveTo>
                <a:lnTo>
                  <a:pt x="0" y="0"/>
                </a:lnTo>
                <a:lnTo>
                  <a:pt x="2" y="0"/>
                </a:lnTo>
                <a:lnTo>
                  <a:pt x="0" y="0"/>
                </a:ln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 name="Line 1237"/>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5" name="Line 1238"/>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 name="Freeform 1240"/>
          <p:cNvSpPr>
            <a:spLocks/>
          </p:cNvSpPr>
          <p:nvPr/>
        </p:nvSpPr>
        <p:spPr bwMode="auto">
          <a:xfrm>
            <a:off x="728663" y="541338"/>
            <a:ext cx="1587" cy="3175"/>
          </a:xfrm>
          <a:custGeom>
            <a:avLst/>
            <a:gdLst>
              <a:gd name="T0" fmla="*/ 0 w 1587"/>
              <a:gd name="T1" fmla="*/ 2 h 2"/>
              <a:gd name="T2" fmla="*/ 0 w 1587"/>
              <a:gd name="T3" fmla="*/ 2 h 2"/>
              <a:gd name="T4" fmla="*/ 0 w 1587"/>
              <a:gd name="T5" fmla="*/ 0 h 2"/>
              <a:gd name="T6" fmla="*/ 0 w 1587"/>
              <a:gd name="T7" fmla="*/ 2 h 2"/>
              <a:gd name="T8" fmla="*/ 0 w 1587"/>
              <a:gd name="T9" fmla="*/ 2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 name="Freeform 1243"/>
          <p:cNvSpPr>
            <a:spLocks/>
          </p:cNvSpPr>
          <p:nvPr/>
        </p:nvSpPr>
        <p:spPr bwMode="auto">
          <a:xfrm>
            <a:off x="728663" y="538163"/>
            <a:ext cx="3175" cy="3175"/>
          </a:xfrm>
          <a:custGeom>
            <a:avLst/>
            <a:gdLst>
              <a:gd name="T0" fmla="*/ 2 w 2"/>
              <a:gd name="T1" fmla="*/ 2 h 2"/>
              <a:gd name="T2" fmla="*/ 2 w 2"/>
              <a:gd name="T3" fmla="*/ 2 h 2"/>
              <a:gd name="T4" fmla="*/ 2 w 2"/>
              <a:gd name="T5" fmla="*/ 2 h 2"/>
              <a:gd name="T6" fmla="*/ 2 w 2"/>
              <a:gd name="T7" fmla="*/ 2 h 2"/>
              <a:gd name="T8" fmla="*/ 0 w 2"/>
              <a:gd name="T9" fmla="*/ 2 h 2"/>
              <a:gd name="T10" fmla="*/ 0 w 2"/>
              <a:gd name="T11" fmla="*/ 2 h 2"/>
              <a:gd name="T12" fmla="*/ 2 w 2"/>
              <a:gd name="T13" fmla="*/ 2 h 2"/>
              <a:gd name="T14" fmla="*/ 0 w 2"/>
              <a:gd name="T15" fmla="*/ 2 h 2"/>
              <a:gd name="T16" fmla="*/ 0 w 2"/>
              <a:gd name="T17" fmla="*/ 2 h 2"/>
              <a:gd name="T18" fmla="*/ 0 w 2"/>
              <a:gd name="T19" fmla="*/ 2 h 2"/>
              <a:gd name="T20" fmla="*/ 0 w 2"/>
              <a:gd name="T21" fmla="*/ 2 h 2"/>
              <a:gd name="T22" fmla="*/ 0 w 2"/>
              <a:gd name="T23" fmla="*/ 2 h 2"/>
              <a:gd name="T24" fmla="*/ 0 w 2"/>
              <a:gd name="T25" fmla="*/ 2 h 2"/>
              <a:gd name="T26" fmla="*/ 0 w 2"/>
              <a:gd name="T27" fmla="*/ 2 h 2"/>
              <a:gd name="T28" fmla="*/ 0 w 2"/>
              <a:gd name="T29" fmla="*/ 2 h 2"/>
              <a:gd name="T30" fmla="*/ 0 w 2"/>
              <a:gd name="T31" fmla="*/ 2 h 2"/>
              <a:gd name="T32" fmla="*/ 0 w 2"/>
              <a:gd name="T33" fmla="*/ 2 h 2"/>
              <a:gd name="T34" fmla="*/ 0 w 2"/>
              <a:gd name="T35" fmla="*/ 2 h 2"/>
              <a:gd name="T36" fmla="*/ 0 w 2"/>
              <a:gd name="T37" fmla="*/ 2 h 2"/>
              <a:gd name="T38" fmla="*/ 2 w 2"/>
              <a:gd name="T39" fmla="*/ 2 h 2"/>
              <a:gd name="T40" fmla="*/ 2 w 2"/>
              <a:gd name="T41" fmla="*/ 2 h 2"/>
              <a:gd name="T42" fmla="*/ 2 w 2"/>
              <a:gd name="T43" fmla="*/ 2 h 2"/>
              <a:gd name="T44" fmla="*/ 2 w 2"/>
              <a:gd name="T45" fmla="*/ 2 h 2"/>
              <a:gd name="T46" fmla="*/ 2 w 2"/>
              <a:gd name="T47" fmla="*/ 2 h 2"/>
              <a:gd name="T48" fmla="*/ 0 w 2"/>
              <a:gd name="T49" fmla="*/ 0 h 2"/>
              <a:gd name="T50" fmla="*/ 0 w 2"/>
              <a:gd name="T51" fmla="*/ 2 h 2"/>
              <a:gd name="T52" fmla="*/ 0 w 2"/>
              <a:gd name="T53" fmla="*/ 2 h 2"/>
              <a:gd name="T54" fmla="*/ 0 w 2"/>
              <a:gd name="T55" fmla="*/ 2 h 2"/>
              <a:gd name="T56" fmla="*/ 2 w 2"/>
              <a:gd name="T57" fmla="*/ 2 h 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 h="2">
                <a:moveTo>
                  <a:pt x="2" y="2"/>
                </a:moveTo>
                <a:lnTo>
                  <a:pt x="2" y="2"/>
                </a:lnTo>
                <a:lnTo>
                  <a:pt x="0" y="2"/>
                </a:lnTo>
                <a:lnTo>
                  <a:pt x="2" y="2"/>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8" name="Freeform 1246"/>
          <p:cNvSpPr>
            <a:spLocks/>
          </p:cNvSpPr>
          <p:nvPr/>
        </p:nvSpPr>
        <p:spPr bwMode="auto">
          <a:xfrm>
            <a:off x="725488" y="547688"/>
            <a:ext cx="3175" cy="3175"/>
          </a:xfrm>
          <a:custGeom>
            <a:avLst/>
            <a:gdLst>
              <a:gd name="T0" fmla="*/ 0 w 2"/>
              <a:gd name="T1" fmla="*/ 2 h 2"/>
              <a:gd name="T2" fmla="*/ 0 w 2"/>
              <a:gd name="T3" fmla="*/ 2 h 2"/>
              <a:gd name="T4" fmla="*/ 2 w 2"/>
              <a:gd name="T5" fmla="*/ 0 h 2"/>
              <a:gd name="T6" fmla="*/ 2 w 2"/>
              <a:gd name="T7" fmla="*/ 0 h 2"/>
              <a:gd name="T8" fmla="*/ 0 w 2"/>
              <a:gd name="T9" fmla="*/ 0 h 2"/>
              <a:gd name="T10" fmla="*/ 0 w 2"/>
              <a:gd name="T11" fmla="*/ 0 h 2"/>
              <a:gd name="T12" fmla="*/ 0 w 2"/>
              <a:gd name="T13" fmla="*/ 2 h 2"/>
              <a:gd name="T14" fmla="*/ 0 w 2"/>
              <a:gd name="T15" fmla="*/ 2 h 2"/>
              <a:gd name="T16" fmla="*/ 2 w 2"/>
              <a:gd name="T17" fmla="*/ 0 h 2"/>
              <a:gd name="T18" fmla="*/ 2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0 h 2"/>
              <a:gd name="T40" fmla="*/ 0 w 2"/>
              <a:gd name="T41" fmla="*/ 0 h 2"/>
              <a:gd name="T42" fmla="*/ 0 w 2"/>
              <a:gd name="T43" fmla="*/ 0 h 2"/>
              <a:gd name="T44" fmla="*/ 0 w 2"/>
              <a:gd name="T45" fmla="*/ 0 h 2"/>
              <a:gd name="T46" fmla="*/ 0 w 2"/>
              <a:gd name="T47" fmla="*/ 2 h 2"/>
              <a:gd name="T48" fmla="*/ 0 w 2"/>
              <a:gd name="T49" fmla="*/ 2 h 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 h="2">
                <a:moveTo>
                  <a:pt x="0" y="2"/>
                </a:moveTo>
                <a:lnTo>
                  <a:pt x="0" y="2"/>
                </a:lnTo>
                <a:lnTo>
                  <a:pt x="2" y="0"/>
                </a:lnTo>
                <a:lnTo>
                  <a:pt x="0" y="0"/>
                </a:lnTo>
                <a:lnTo>
                  <a:pt x="0"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9" name="Freeform 1250"/>
          <p:cNvSpPr>
            <a:spLocks/>
          </p:cNvSpPr>
          <p:nvPr/>
        </p:nvSpPr>
        <p:spPr bwMode="auto">
          <a:xfrm>
            <a:off x="731838" y="530225"/>
            <a:ext cx="3175" cy="1588"/>
          </a:xfrm>
          <a:custGeom>
            <a:avLst/>
            <a:gdLst>
              <a:gd name="T0" fmla="*/ 2 w 2"/>
              <a:gd name="T1" fmla="*/ 0 h 1588"/>
              <a:gd name="T2" fmla="*/ 0 w 2"/>
              <a:gd name="T3" fmla="*/ 0 h 1588"/>
              <a:gd name="T4" fmla="*/ 2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 name="Freeform 1252"/>
          <p:cNvSpPr>
            <a:spLocks/>
          </p:cNvSpPr>
          <p:nvPr/>
        </p:nvSpPr>
        <p:spPr bwMode="auto">
          <a:xfrm>
            <a:off x="731838" y="527050"/>
            <a:ext cx="3175" cy="7938"/>
          </a:xfrm>
          <a:custGeom>
            <a:avLst/>
            <a:gdLst>
              <a:gd name="T0" fmla="*/ 2 w 2"/>
              <a:gd name="T1" fmla="*/ 2 h 5"/>
              <a:gd name="T2" fmla="*/ 2 w 2"/>
              <a:gd name="T3" fmla="*/ 2 h 5"/>
              <a:gd name="T4" fmla="*/ 0 w 2"/>
              <a:gd name="T5" fmla="*/ 0 h 5"/>
              <a:gd name="T6" fmla="*/ 0 w 2"/>
              <a:gd name="T7" fmla="*/ 2 h 5"/>
              <a:gd name="T8" fmla="*/ 0 w 2"/>
              <a:gd name="T9" fmla="*/ 2 h 5"/>
              <a:gd name="T10" fmla="*/ 2 w 2"/>
              <a:gd name="T11" fmla="*/ 5 h 5"/>
              <a:gd name="T12" fmla="*/ 2 w 2"/>
              <a:gd name="T13" fmla="*/ 2 h 5"/>
              <a:gd name="T14" fmla="*/ 2 w 2"/>
              <a:gd name="T15" fmla="*/ 2 h 5"/>
              <a:gd name="T16" fmla="*/ 0 w 2"/>
              <a:gd name="T17" fmla="*/ 0 h 5"/>
              <a:gd name="T18" fmla="*/ 0 w 2"/>
              <a:gd name="T19" fmla="*/ 2 h 5"/>
              <a:gd name="T20" fmla="*/ 0 w 2"/>
              <a:gd name="T21" fmla="*/ 2 h 5"/>
              <a:gd name="T22" fmla="*/ 2 w 2"/>
              <a:gd name="T23" fmla="*/ 5 h 5"/>
              <a:gd name="T24" fmla="*/ 2 w 2"/>
              <a:gd name="T25" fmla="*/ 2 h 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5">
                <a:moveTo>
                  <a:pt x="2" y="2"/>
                </a:moveTo>
                <a:lnTo>
                  <a:pt x="2" y="2"/>
                </a:lnTo>
                <a:lnTo>
                  <a:pt x="0" y="0"/>
                </a:lnTo>
                <a:lnTo>
                  <a:pt x="0" y="2"/>
                </a:lnTo>
                <a:lnTo>
                  <a:pt x="2" y="5"/>
                </a:lnTo>
                <a:lnTo>
                  <a:pt x="2" y="2"/>
                </a:lnTo>
                <a:lnTo>
                  <a:pt x="0" y="0"/>
                </a:lnTo>
                <a:lnTo>
                  <a:pt x="0" y="2"/>
                </a:lnTo>
                <a:lnTo>
                  <a:pt x="2" y="5"/>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 name="Freeform 1255"/>
          <p:cNvSpPr>
            <a:spLocks/>
          </p:cNvSpPr>
          <p:nvPr/>
        </p:nvSpPr>
        <p:spPr bwMode="auto">
          <a:xfrm>
            <a:off x="712788" y="550863"/>
            <a:ext cx="3175" cy="1587"/>
          </a:xfrm>
          <a:custGeom>
            <a:avLst/>
            <a:gdLst>
              <a:gd name="T0" fmla="*/ 0 w 2"/>
              <a:gd name="T1" fmla="*/ 0 h 1587"/>
              <a:gd name="T2" fmla="*/ 2 w 2"/>
              <a:gd name="T3" fmla="*/ 0 h 1587"/>
              <a:gd name="T4" fmla="*/ 2 w 2"/>
              <a:gd name="T5" fmla="*/ 0 h 1587"/>
              <a:gd name="T6" fmla="*/ 2 w 2"/>
              <a:gd name="T7" fmla="*/ 0 h 1587"/>
              <a:gd name="T8" fmla="*/ 2 w 2"/>
              <a:gd name="T9" fmla="*/ 0 h 1587"/>
              <a:gd name="T10" fmla="*/ 0 w 2"/>
              <a:gd name="T11" fmla="*/ 0 h 1587"/>
              <a:gd name="T12" fmla="*/ 0 w 2"/>
              <a:gd name="T13" fmla="*/ 0 h 1587"/>
              <a:gd name="T14" fmla="*/ 0 w 2"/>
              <a:gd name="T15" fmla="*/ 0 h 1587"/>
              <a:gd name="T16" fmla="*/ 0 w 2"/>
              <a:gd name="T17" fmla="*/ 0 h 1587"/>
              <a:gd name="T18" fmla="*/ 2 w 2"/>
              <a:gd name="T19" fmla="*/ 0 h 1587"/>
              <a:gd name="T20" fmla="*/ 2 w 2"/>
              <a:gd name="T21" fmla="*/ 0 h 1587"/>
              <a:gd name="T22" fmla="*/ 2 w 2"/>
              <a:gd name="T23" fmla="*/ 0 h 1587"/>
              <a:gd name="T24" fmla="*/ 2 w 2"/>
              <a:gd name="T25" fmla="*/ 0 h 1587"/>
              <a:gd name="T26" fmla="*/ 2 w 2"/>
              <a:gd name="T27" fmla="*/ 0 h 1587"/>
              <a:gd name="T28" fmla="*/ 2 w 2"/>
              <a:gd name="T29" fmla="*/ 0 h 1587"/>
              <a:gd name="T30" fmla="*/ 2 w 2"/>
              <a:gd name="T31" fmla="*/ 0 h 1587"/>
              <a:gd name="T32" fmla="*/ 2 w 2"/>
              <a:gd name="T33" fmla="*/ 0 h 1587"/>
              <a:gd name="T34" fmla="*/ 2 w 2"/>
              <a:gd name="T35" fmla="*/ 0 h 1587"/>
              <a:gd name="T36" fmla="*/ 2 w 2"/>
              <a:gd name="T37" fmla="*/ 0 h 1587"/>
              <a:gd name="T38" fmla="*/ 2 w 2"/>
              <a:gd name="T39" fmla="*/ 0 h 1587"/>
              <a:gd name="T40" fmla="*/ 2 w 2"/>
              <a:gd name="T41" fmla="*/ 0 h 1587"/>
              <a:gd name="T42" fmla="*/ 2 w 2"/>
              <a:gd name="T43" fmla="*/ 0 h 1587"/>
              <a:gd name="T44" fmla="*/ 2 w 2"/>
              <a:gd name="T45" fmla="*/ 0 h 1587"/>
              <a:gd name="T46" fmla="*/ 2 w 2"/>
              <a:gd name="T47" fmla="*/ 0 h 1587"/>
              <a:gd name="T48" fmla="*/ 2 w 2"/>
              <a:gd name="T49" fmla="*/ 0 h 1587"/>
              <a:gd name="T50" fmla="*/ 2 w 2"/>
              <a:gd name="T51" fmla="*/ 0 h 1587"/>
              <a:gd name="T52" fmla="*/ 2 w 2"/>
              <a:gd name="T53" fmla="*/ 0 h 1587"/>
              <a:gd name="T54" fmla="*/ 2 w 2"/>
              <a:gd name="T55" fmla="*/ 0 h 1587"/>
              <a:gd name="T56" fmla="*/ 2 w 2"/>
              <a:gd name="T57" fmla="*/ 0 h 1587"/>
              <a:gd name="T58" fmla="*/ 0 w 2"/>
              <a:gd name="T59" fmla="*/ 0 h 1587"/>
              <a:gd name="T60" fmla="*/ 0 w 2"/>
              <a:gd name="T61" fmla="*/ 0 h 1587"/>
              <a:gd name="T62" fmla="*/ 0 w 2"/>
              <a:gd name="T63" fmla="*/ 0 h 158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2" name="Rectangle 1256"/>
          <p:cNvSpPr>
            <a:spLocks noChangeArrowheads="1"/>
          </p:cNvSpPr>
          <p:nvPr/>
        </p:nvSpPr>
        <p:spPr bwMode="auto">
          <a:xfrm>
            <a:off x="722313" y="550863"/>
            <a:ext cx="1587" cy="15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43" name="Freeform 1258"/>
          <p:cNvSpPr>
            <a:spLocks/>
          </p:cNvSpPr>
          <p:nvPr/>
        </p:nvSpPr>
        <p:spPr bwMode="auto">
          <a:xfrm>
            <a:off x="722313" y="5508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4" name="Freeform 1266"/>
          <p:cNvSpPr>
            <a:spLocks/>
          </p:cNvSpPr>
          <p:nvPr/>
        </p:nvSpPr>
        <p:spPr bwMode="auto">
          <a:xfrm>
            <a:off x="728663" y="534988"/>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w 1587"/>
              <a:gd name="T63" fmla="*/ 0 h 1587"/>
              <a:gd name="T64" fmla="*/ 0 w 1587"/>
              <a:gd name="T65" fmla="*/ 0 h 1587"/>
              <a:gd name="T66" fmla="*/ 0 w 1587"/>
              <a:gd name="T67" fmla="*/ 0 h 1587"/>
              <a:gd name="T68" fmla="*/ 0 w 1587"/>
              <a:gd name="T69" fmla="*/ 0 h 1587"/>
              <a:gd name="T70" fmla="*/ 0 w 1587"/>
              <a:gd name="T71" fmla="*/ 0 h 1587"/>
              <a:gd name="T72" fmla="*/ 0 w 1587"/>
              <a:gd name="T73" fmla="*/ 0 h 1587"/>
              <a:gd name="T74" fmla="*/ 0 w 1587"/>
              <a:gd name="T75" fmla="*/ 0 h 1587"/>
              <a:gd name="T76" fmla="*/ 0 w 1587"/>
              <a:gd name="T77" fmla="*/ 0 h 1587"/>
              <a:gd name="T78" fmla="*/ 0 w 1587"/>
              <a:gd name="T79" fmla="*/ 0 h 1587"/>
              <a:gd name="T80" fmla="*/ 0 w 1587"/>
              <a:gd name="T81" fmla="*/ 0 h 1587"/>
              <a:gd name="T82" fmla="*/ 0 w 1587"/>
              <a:gd name="T83" fmla="*/ 0 h 1587"/>
              <a:gd name="T84" fmla="*/ 0 w 1587"/>
              <a:gd name="T85" fmla="*/ 0 h 1587"/>
              <a:gd name="T86" fmla="*/ 0 w 1587"/>
              <a:gd name="T87" fmla="*/ 0 h 158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5" name="Freeform 1269"/>
          <p:cNvSpPr>
            <a:spLocks/>
          </p:cNvSpPr>
          <p:nvPr/>
        </p:nvSpPr>
        <p:spPr bwMode="auto">
          <a:xfrm>
            <a:off x="728663" y="530225"/>
            <a:ext cx="3175" cy="4763"/>
          </a:xfrm>
          <a:custGeom>
            <a:avLst/>
            <a:gdLst>
              <a:gd name="T0" fmla="*/ 0 w 2"/>
              <a:gd name="T1" fmla="*/ 3 h 3"/>
              <a:gd name="T2" fmla="*/ 2 w 2"/>
              <a:gd name="T3" fmla="*/ 0 h 3"/>
              <a:gd name="T4" fmla="*/ 2 w 2"/>
              <a:gd name="T5" fmla="*/ 0 h 3"/>
              <a:gd name="T6" fmla="*/ 2 w 2"/>
              <a:gd name="T7" fmla="*/ 0 h 3"/>
              <a:gd name="T8" fmla="*/ 2 w 2"/>
              <a:gd name="T9" fmla="*/ 0 h 3"/>
              <a:gd name="T10" fmla="*/ 0 w 2"/>
              <a:gd name="T11" fmla="*/ 0 h 3"/>
              <a:gd name="T12" fmla="*/ 0 w 2"/>
              <a:gd name="T13" fmla="*/ 0 h 3"/>
              <a:gd name="T14" fmla="*/ 0 w 2"/>
              <a:gd name="T15" fmla="*/ 3 h 3"/>
              <a:gd name="T16" fmla="*/ 0 w 2"/>
              <a:gd name="T17" fmla="*/ 3 h 3"/>
              <a:gd name="T18" fmla="*/ 2 w 2"/>
              <a:gd name="T19" fmla="*/ 0 h 3"/>
              <a:gd name="T20" fmla="*/ 2 w 2"/>
              <a:gd name="T21" fmla="*/ 0 h 3"/>
              <a:gd name="T22" fmla="*/ 0 w 2"/>
              <a:gd name="T23" fmla="*/ 0 h 3"/>
              <a:gd name="T24" fmla="*/ 0 w 2"/>
              <a:gd name="T25" fmla="*/ 0 h 3"/>
              <a:gd name="T26" fmla="*/ 0 w 2"/>
              <a:gd name="T27" fmla="*/ 0 h 3"/>
              <a:gd name="T28" fmla="*/ 0 w 2"/>
              <a:gd name="T29" fmla="*/ 0 h 3"/>
              <a:gd name="T30" fmla="*/ 0 w 2"/>
              <a:gd name="T31" fmla="*/ 0 h 3"/>
              <a:gd name="T32" fmla="*/ 0 w 2"/>
              <a:gd name="T33" fmla="*/ 0 h 3"/>
              <a:gd name="T34" fmla="*/ 0 w 2"/>
              <a:gd name="T35" fmla="*/ 0 h 3"/>
              <a:gd name="T36" fmla="*/ 0 w 2"/>
              <a:gd name="T37" fmla="*/ 0 h 3"/>
              <a:gd name="T38" fmla="*/ 0 w 2"/>
              <a:gd name="T39" fmla="*/ 3 h 3"/>
              <a:gd name="T40" fmla="*/ 0 w 2"/>
              <a:gd name="T41" fmla="*/ 3 h 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 h="3">
                <a:moveTo>
                  <a:pt x="0" y="3"/>
                </a:moveTo>
                <a:lnTo>
                  <a:pt x="2" y="0"/>
                </a:lnTo>
                <a:lnTo>
                  <a:pt x="0" y="0"/>
                </a:lnTo>
                <a:lnTo>
                  <a:pt x="0" y="3"/>
                </a:lnTo>
                <a:lnTo>
                  <a:pt x="2" y="0"/>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 name="Line 1270"/>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7" name="Line 1271"/>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 name="Rectangle 1272"/>
          <p:cNvSpPr>
            <a:spLocks noChangeArrowheads="1"/>
          </p:cNvSpPr>
          <p:nvPr/>
        </p:nvSpPr>
        <p:spPr bwMode="auto">
          <a:xfrm>
            <a:off x="728663" y="530225"/>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49" name="Rectangle 1273"/>
          <p:cNvSpPr>
            <a:spLocks noChangeArrowheads="1"/>
          </p:cNvSpPr>
          <p:nvPr/>
        </p:nvSpPr>
        <p:spPr bwMode="auto">
          <a:xfrm>
            <a:off x="728663" y="530225"/>
            <a:ext cx="1587"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0" name="Line 1274"/>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 name="Line 1275"/>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2" name="Freeform 1277"/>
          <p:cNvSpPr>
            <a:spLocks/>
          </p:cNvSpPr>
          <p:nvPr/>
        </p:nvSpPr>
        <p:spPr bwMode="auto">
          <a:xfrm>
            <a:off x="728663" y="523875"/>
            <a:ext cx="1587" cy="3175"/>
          </a:xfrm>
          <a:custGeom>
            <a:avLst/>
            <a:gdLst>
              <a:gd name="T0" fmla="*/ 0 w 1587"/>
              <a:gd name="T1" fmla="*/ 2 h 2"/>
              <a:gd name="T2" fmla="*/ 0 w 1587"/>
              <a:gd name="T3" fmla="*/ 2 h 2"/>
              <a:gd name="T4" fmla="*/ 0 w 1587"/>
              <a:gd name="T5" fmla="*/ 0 h 2"/>
              <a:gd name="T6" fmla="*/ 0 w 1587"/>
              <a:gd name="T7" fmla="*/ 2 h 2"/>
              <a:gd name="T8" fmla="*/ 0 w 1587"/>
              <a:gd name="T9" fmla="*/ 2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3" name="Freeform 1287"/>
          <p:cNvSpPr>
            <a:spLocks/>
          </p:cNvSpPr>
          <p:nvPr/>
        </p:nvSpPr>
        <p:spPr bwMode="auto">
          <a:xfrm>
            <a:off x="719138" y="514350"/>
            <a:ext cx="3175" cy="3175"/>
          </a:xfrm>
          <a:custGeom>
            <a:avLst/>
            <a:gdLst>
              <a:gd name="T0" fmla="*/ 0 w 2"/>
              <a:gd name="T1" fmla="*/ 0 h 2"/>
              <a:gd name="T2" fmla="*/ 0 w 2"/>
              <a:gd name="T3" fmla="*/ 2 h 2"/>
              <a:gd name="T4" fmla="*/ 2 w 2"/>
              <a:gd name="T5" fmla="*/ 2 h 2"/>
              <a:gd name="T6" fmla="*/ 2 w 2"/>
              <a:gd name="T7" fmla="*/ 2 h 2"/>
              <a:gd name="T8" fmla="*/ 2 w 2"/>
              <a:gd name="T9" fmla="*/ 2 h 2"/>
              <a:gd name="T10" fmla="*/ 2 w 2"/>
              <a:gd name="T11" fmla="*/ 0 h 2"/>
              <a:gd name="T12" fmla="*/ 0 w 2"/>
              <a:gd name="T13" fmla="*/ 0 h 2"/>
              <a:gd name="T14" fmla="*/ 0 w 2"/>
              <a:gd name="T15" fmla="*/ 0 h 2"/>
              <a:gd name="T16" fmla="*/ 0 w 2"/>
              <a:gd name="T17" fmla="*/ 2 h 2"/>
              <a:gd name="T18" fmla="*/ 0 w 2"/>
              <a:gd name="T19" fmla="*/ 2 h 2"/>
              <a:gd name="T20" fmla="*/ 0 w 2"/>
              <a:gd name="T21" fmla="*/ 2 h 2"/>
              <a:gd name="T22" fmla="*/ 0 w 2"/>
              <a:gd name="T23" fmla="*/ 2 h 2"/>
              <a:gd name="T24" fmla="*/ 2 w 2"/>
              <a:gd name="T25" fmla="*/ 2 h 2"/>
              <a:gd name="T26" fmla="*/ 2 w 2"/>
              <a:gd name="T27" fmla="*/ 2 h 2"/>
              <a:gd name="T28" fmla="*/ 0 w 2"/>
              <a:gd name="T29" fmla="*/ 0 h 2"/>
              <a:gd name="T30" fmla="*/ 0 w 2"/>
              <a:gd name="T31" fmla="*/ 0 h 2"/>
              <a:gd name="T32" fmla="*/ 0 w 2"/>
              <a:gd name="T33" fmla="*/ 0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0"/>
                </a:moveTo>
                <a:lnTo>
                  <a:pt x="0" y="2"/>
                </a:lnTo>
                <a:lnTo>
                  <a:pt x="2" y="2"/>
                </a:lnTo>
                <a:lnTo>
                  <a:pt x="2" y="0"/>
                </a:lnTo>
                <a:lnTo>
                  <a:pt x="0" y="0"/>
                </a:lnTo>
                <a:lnTo>
                  <a:pt x="0" y="2"/>
                </a:lnTo>
                <a:lnTo>
                  <a:pt x="2" y="2"/>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4" name="Freeform 1290"/>
          <p:cNvSpPr>
            <a:spLocks/>
          </p:cNvSpPr>
          <p:nvPr/>
        </p:nvSpPr>
        <p:spPr bwMode="auto">
          <a:xfrm>
            <a:off x="719138" y="517525"/>
            <a:ext cx="3175" cy="3175"/>
          </a:xfrm>
          <a:custGeom>
            <a:avLst/>
            <a:gdLst>
              <a:gd name="T0" fmla="*/ 0 w 2"/>
              <a:gd name="T1" fmla="*/ 2 h 2"/>
              <a:gd name="T2" fmla="*/ 0 w 2"/>
              <a:gd name="T3" fmla="*/ 2 h 2"/>
              <a:gd name="T4" fmla="*/ 2 w 2"/>
              <a:gd name="T5" fmla="*/ 2 h 2"/>
              <a:gd name="T6" fmla="*/ 2 w 2"/>
              <a:gd name="T7" fmla="*/ 2 h 2"/>
              <a:gd name="T8" fmla="*/ 2 w 2"/>
              <a:gd name="T9" fmla="*/ 2 h 2"/>
              <a:gd name="T10" fmla="*/ 2 w 2"/>
              <a:gd name="T11" fmla="*/ 0 h 2"/>
              <a:gd name="T12" fmla="*/ 0 w 2"/>
              <a:gd name="T13" fmla="*/ 0 h 2"/>
              <a:gd name="T14" fmla="*/ 0 w 2"/>
              <a:gd name="T15" fmla="*/ 0 h 2"/>
              <a:gd name="T16" fmla="*/ 0 w 2"/>
              <a:gd name="T17" fmla="*/ 0 h 2"/>
              <a:gd name="T18" fmla="*/ 0 w 2"/>
              <a:gd name="T19" fmla="*/ 0 h 2"/>
              <a:gd name="T20" fmla="*/ 2 w 2"/>
              <a:gd name="T21" fmla="*/ 0 h 2"/>
              <a:gd name="T22" fmla="*/ 0 w 2"/>
              <a:gd name="T23" fmla="*/ 0 h 2"/>
              <a:gd name="T24" fmla="*/ 0 w 2"/>
              <a:gd name="T25" fmla="*/ 0 h 2"/>
              <a:gd name="T26" fmla="*/ 0 w 2"/>
              <a:gd name="T27" fmla="*/ 0 h 2"/>
              <a:gd name="T28" fmla="*/ 0 w 2"/>
              <a:gd name="T29" fmla="*/ 0 h 2"/>
              <a:gd name="T30" fmla="*/ 0 w 2"/>
              <a:gd name="T31" fmla="*/ 2 h 2"/>
              <a:gd name="T32" fmla="*/ 0 w 2"/>
              <a:gd name="T33" fmla="*/ 2 h 2"/>
              <a:gd name="T34" fmla="*/ 0 w 2"/>
              <a:gd name="T35" fmla="*/ 2 h 2"/>
              <a:gd name="T36" fmla="*/ 0 w 2"/>
              <a:gd name="T37" fmla="*/ 0 h 2"/>
              <a:gd name="T38" fmla="*/ 0 w 2"/>
              <a:gd name="T39" fmla="*/ 0 h 2"/>
              <a:gd name="T40" fmla="*/ 0 w 2"/>
              <a:gd name="T41" fmla="*/ 0 h 2"/>
              <a:gd name="T42" fmla="*/ 0 w 2"/>
              <a:gd name="T43" fmla="*/ 0 h 2"/>
              <a:gd name="T44" fmla="*/ 0 w 2"/>
              <a:gd name="T45" fmla="*/ 0 h 2"/>
              <a:gd name="T46" fmla="*/ 0 w 2"/>
              <a:gd name="T47" fmla="*/ 0 h 2"/>
              <a:gd name="T48" fmla="*/ 0 w 2"/>
              <a:gd name="T49" fmla="*/ 2 h 2"/>
              <a:gd name="T50" fmla="*/ 2 w 2"/>
              <a:gd name="T51" fmla="*/ 2 h 2"/>
              <a:gd name="T52" fmla="*/ 2 w 2"/>
              <a:gd name="T53" fmla="*/ 0 h 2"/>
              <a:gd name="T54" fmla="*/ 2 w 2"/>
              <a:gd name="T55" fmla="*/ 0 h 2"/>
              <a:gd name="T56" fmla="*/ 0 w 2"/>
              <a:gd name="T57" fmla="*/ 0 h 2"/>
              <a:gd name="T58" fmla="*/ 0 w 2"/>
              <a:gd name="T59" fmla="*/ 0 h 2"/>
              <a:gd name="T60" fmla="*/ 0 w 2"/>
              <a:gd name="T61" fmla="*/ 2 h 2"/>
              <a:gd name="T62" fmla="*/ 0 w 2"/>
              <a:gd name="T63" fmla="*/ 2 h 2"/>
              <a:gd name="T64" fmla="*/ 2 w 2"/>
              <a:gd name="T65" fmla="*/ 2 h 2"/>
              <a:gd name="T66" fmla="*/ 2 w 2"/>
              <a:gd name="T67" fmla="*/ 2 h 2"/>
              <a:gd name="T68" fmla="*/ 0 w 2"/>
              <a:gd name="T69" fmla="*/ 2 h 2"/>
              <a:gd name="T70" fmla="*/ 0 w 2"/>
              <a:gd name="T71" fmla="*/ 2 h 2"/>
              <a:gd name="T72" fmla="*/ 0 w 2"/>
              <a:gd name="T73" fmla="*/ 2 h 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2" h="2">
                <a:moveTo>
                  <a:pt x="0" y="2"/>
                </a:moveTo>
                <a:lnTo>
                  <a:pt x="0" y="2"/>
                </a:lnTo>
                <a:lnTo>
                  <a:pt x="2" y="2"/>
                </a:lnTo>
                <a:lnTo>
                  <a:pt x="2" y="0"/>
                </a:lnTo>
                <a:lnTo>
                  <a:pt x="0" y="0"/>
                </a:lnTo>
                <a:lnTo>
                  <a:pt x="2" y="0"/>
                </a:lnTo>
                <a:lnTo>
                  <a:pt x="0" y="0"/>
                </a:lnTo>
                <a:lnTo>
                  <a:pt x="0" y="2"/>
                </a:lnTo>
                <a:lnTo>
                  <a:pt x="0" y="0"/>
                </a:lnTo>
                <a:lnTo>
                  <a:pt x="0" y="2"/>
                </a:lnTo>
                <a:lnTo>
                  <a:pt x="2" y="2"/>
                </a:lnTo>
                <a:lnTo>
                  <a:pt x="2" y="0"/>
                </a:lnTo>
                <a:lnTo>
                  <a:pt x="0" y="0"/>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5" name="Rectangle 1335"/>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6" name="Rectangle 1336"/>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7" name="Rectangle 1337"/>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8" name="Rectangle 1340"/>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9" name="Rectangle 1341"/>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60" name="Rectangle 1342"/>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61" name="Rectangle 1343"/>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62" name="Rectangle 1344"/>
          <p:cNvSpPr>
            <a:spLocks noChangeArrowheads="1"/>
          </p:cNvSpPr>
          <p:nvPr/>
        </p:nvSpPr>
        <p:spPr bwMode="auto">
          <a:xfrm>
            <a:off x="465138" y="485775"/>
            <a:ext cx="1587" cy="3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324" name="Title 323"/>
          <p:cNvSpPr>
            <a:spLocks noGrp="1"/>
          </p:cNvSpPr>
          <p:nvPr>
            <p:ph type="title"/>
          </p:nvPr>
        </p:nvSpPr>
        <p:spPr>
          <a:xfrm>
            <a:off x="343401" y="301625"/>
            <a:ext cx="8439652" cy="1031875"/>
          </a:xfrm>
        </p:spPr>
        <p:txBody>
          <a:bodyPr/>
          <a:lstStyle>
            <a:lvl1pPr>
              <a:defRPr b="0" i="0" cap="none" baseline="0">
                <a:solidFill>
                  <a:srgbClr val="021F43"/>
                </a:solidFill>
                <a:latin typeface="+mn-lt"/>
                <a:cs typeface="Andes ExtraLight"/>
              </a:defRPr>
            </a:lvl1pPr>
          </a:lstStyle>
          <a:p>
            <a:r>
              <a:rPr lang="en-US" smtClean="0"/>
              <a:t>Click to edit Master title style</a:t>
            </a:r>
            <a:endParaRPr lang="en-US" dirty="0"/>
          </a:p>
        </p:txBody>
      </p:sp>
      <p:sp>
        <p:nvSpPr>
          <p:cNvPr id="331" name="Content Placeholder 330"/>
          <p:cNvSpPr>
            <a:spLocks noGrp="1"/>
          </p:cNvSpPr>
          <p:nvPr>
            <p:ph sz="quarter" idx="10"/>
          </p:nvPr>
        </p:nvSpPr>
        <p:spPr>
          <a:xfrm>
            <a:off x="343401" y="1460500"/>
            <a:ext cx="8440305" cy="4600863"/>
          </a:xfrm>
        </p:spPr>
        <p:txBody>
          <a:bodyPr>
            <a:normAutofit/>
          </a:bodyPr>
          <a:lstStyle>
            <a:lvl1pPr>
              <a:lnSpc>
                <a:spcPct val="130000"/>
              </a:lnSpc>
              <a:spcBef>
                <a:spcPts val="1200"/>
              </a:spcBef>
              <a:defRPr>
                <a:solidFill>
                  <a:srgbClr val="7F7F7F"/>
                </a:solidFill>
              </a:defRPr>
            </a:lvl1pPr>
            <a:lvl2pPr>
              <a:lnSpc>
                <a:spcPct val="130000"/>
              </a:lnSpc>
              <a:spcBef>
                <a:spcPts val="1200"/>
              </a:spcBef>
              <a:buClr>
                <a:schemeClr val="tx2">
                  <a:lumMod val="50000"/>
                  <a:lumOff val="50000"/>
                </a:schemeClr>
              </a:buClr>
              <a:defRPr>
                <a:solidFill>
                  <a:srgbClr val="7F7F7F"/>
                </a:solidFill>
              </a:defRPr>
            </a:lvl2pPr>
            <a:lvl3pPr marL="557784">
              <a:lnSpc>
                <a:spcPct val="130000"/>
              </a:lnSpc>
              <a:spcBef>
                <a:spcPts val="0"/>
              </a:spcBef>
              <a:buClr>
                <a:schemeClr val="tx2">
                  <a:lumMod val="50000"/>
                  <a:lumOff val="50000"/>
                </a:schemeClr>
              </a:buClr>
              <a:defRPr>
                <a:solidFill>
                  <a:srgbClr val="7F7F7F"/>
                </a:solidFill>
              </a:defRPr>
            </a:lvl3pPr>
            <a:lvl4pPr>
              <a:lnSpc>
                <a:spcPct val="130000"/>
              </a:lnSpc>
              <a:spcBef>
                <a:spcPts val="0"/>
              </a:spcBef>
              <a:buClr>
                <a:schemeClr val="tx2">
                  <a:lumMod val="50000"/>
                  <a:lumOff val="50000"/>
                </a:schemeClr>
              </a:buClr>
              <a:defRPr>
                <a:solidFill>
                  <a:srgbClr val="7F7F7F"/>
                </a:solidFill>
              </a:defRPr>
            </a:lvl4pPr>
            <a:lvl5pPr>
              <a:lnSpc>
                <a:spcPct val="130000"/>
              </a:lnSpc>
              <a:spcBef>
                <a:spcPts val="0"/>
              </a:spcBef>
              <a:buClr>
                <a:schemeClr val="tx2">
                  <a:lumMod val="50000"/>
                  <a:lumOff val="50000"/>
                </a:schemeClr>
              </a:buClr>
              <a:defRPr>
                <a:solidFill>
                  <a:srgbClr val="7F7F7F"/>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3" name="Footer Placeholder 8"/>
          <p:cNvSpPr>
            <a:spLocks noGrp="1"/>
          </p:cNvSpPr>
          <p:nvPr>
            <p:ph type="ftr" sz="quarter" idx="11"/>
          </p:nvPr>
        </p:nvSpPr>
        <p:spPr/>
        <p:txBody>
          <a:bodyPr/>
          <a:lstStyle>
            <a:lvl1pPr>
              <a:defRPr/>
            </a:lvl1pPr>
          </a:lstStyle>
          <a:p>
            <a:pPr>
              <a:defRPr/>
            </a:pPr>
            <a:r>
              <a:rPr lang="en-US"/>
              <a:t>Footer Information</a:t>
            </a:r>
            <a:endParaRPr lang="en-US" dirty="0"/>
          </a:p>
        </p:txBody>
      </p:sp>
      <p:sp>
        <p:nvSpPr>
          <p:cNvPr id="64" name="Slide Number Placeholder 9"/>
          <p:cNvSpPr>
            <a:spLocks noGrp="1"/>
          </p:cNvSpPr>
          <p:nvPr>
            <p:ph type="sldNum" sz="quarter" idx="12"/>
          </p:nvPr>
        </p:nvSpPr>
        <p:spPr/>
        <p:txBody>
          <a:bodyPr/>
          <a:lstStyle>
            <a:lvl1pPr>
              <a:defRPr/>
            </a:lvl1pPr>
          </a:lstStyle>
          <a:p>
            <a:pPr>
              <a:defRPr/>
            </a:pPr>
            <a:fld id="{89569AED-CAED-AA4C-8C58-3F6616CFD3E5}" type="slidenum">
              <a:rPr lang="en-US"/>
              <a:pPr>
                <a:defRPr/>
              </a:pPr>
              <a:t>‹#›</a:t>
            </a:fld>
            <a:endParaRPr lang="en-US" dirty="0"/>
          </a:p>
        </p:txBody>
      </p:sp>
    </p:spTree>
    <p:extLst>
      <p:ext uri="{BB962C8B-B14F-4D97-AF65-F5344CB8AC3E}">
        <p14:creationId xmlns:p14="http://schemas.microsoft.com/office/powerpoint/2010/main" val="1451837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ull Page with Sub-Title">
    <p:spTree>
      <p:nvGrpSpPr>
        <p:cNvPr id="1" name=""/>
        <p:cNvGrpSpPr/>
        <p:nvPr/>
      </p:nvGrpSpPr>
      <p:grpSpPr>
        <a:xfrm>
          <a:off x="0" y="0"/>
          <a:ext cx="0" cy="0"/>
          <a:chOff x="0" y="0"/>
          <a:chExt cx="0" cy="0"/>
        </a:xfrm>
      </p:grpSpPr>
      <p:sp>
        <p:nvSpPr>
          <p:cNvPr id="5" name="Freeform 1682"/>
          <p:cNvSpPr>
            <a:spLocks/>
          </p:cNvSpPr>
          <p:nvPr/>
        </p:nvSpPr>
        <p:spPr bwMode="auto">
          <a:xfrm flipH="1">
            <a:off x="6380163" y="615950"/>
            <a:ext cx="1014412" cy="1895475"/>
          </a:xfrm>
          <a:custGeom>
            <a:avLst/>
            <a:gdLst>
              <a:gd name="T0" fmla="*/ 0 w 638"/>
              <a:gd name="T1" fmla="*/ 0 h 1194"/>
              <a:gd name="T2" fmla="*/ 38 w 638"/>
              <a:gd name="T3" fmla="*/ 110 h 1194"/>
              <a:gd name="T4" fmla="*/ 78 w 638"/>
              <a:gd name="T5" fmla="*/ 216 h 1194"/>
              <a:gd name="T6" fmla="*/ 106 w 638"/>
              <a:gd name="T7" fmla="*/ 304 h 1194"/>
              <a:gd name="T8" fmla="*/ 136 w 638"/>
              <a:gd name="T9" fmla="*/ 398 h 1194"/>
              <a:gd name="T10" fmla="*/ 164 w 638"/>
              <a:gd name="T11" fmla="*/ 506 h 1194"/>
              <a:gd name="T12" fmla="*/ 206 w 638"/>
              <a:gd name="T13" fmla="*/ 672 h 1194"/>
              <a:gd name="T14" fmla="*/ 236 w 638"/>
              <a:gd name="T15" fmla="*/ 788 h 1194"/>
              <a:gd name="T16" fmla="*/ 272 w 638"/>
              <a:gd name="T17" fmla="*/ 990 h 1194"/>
              <a:gd name="T18" fmla="*/ 286 w 638"/>
              <a:gd name="T19" fmla="*/ 1086 h 1194"/>
              <a:gd name="T20" fmla="*/ 302 w 638"/>
              <a:gd name="T21" fmla="*/ 1194 h 1194"/>
              <a:gd name="T22" fmla="*/ 638 w 638"/>
              <a:gd name="T23" fmla="*/ 1194 h 1194"/>
              <a:gd name="T24" fmla="*/ 624 w 638"/>
              <a:gd name="T25" fmla="*/ 1142 h 1194"/>
              <a:gd name="T26" fmla="*/ 598 w 638"/>
              <a:gd name="T27" fmla="*/ 1060 h 1194"/>
              <a:gd name="T28" fmla="*/ 572 w 638"/>
              <a:gd name="T29" fmla="*/ 980 h 1194"/>
              <a:gd name="T30" fmla="*/ 548 w 638"/>
              <a:gd name="T31" fmla="*/ 912 h 1194"/>
              <a:gd name="T32" fmla="*/ 494 w 638"/>
              <a:gd name="T33" fmla="*/ 784 h 1194"/>
              <a:gd name="T34" fmla="*/ 456 w 638"/>
              <a:gd name="T35" fmla="*/ 698 h 1194"/>
              <a:gd name="T36" fmla="*/ 424 w 638"/>
              <a:gd name="T37" fmla="*/ 626 h 1194"/>
              <a:gd name="T38" fmla="*/ 378 w 638"/>
              <a:gd name="T39" fmla="*/ 532 h 1194"/>
              <a:gd name="T40" fmla="*/ 340 w 638"/>
              <a:gd name="T41" fmla="*/ 470 h 1194"/>
              <a:gd name="T42" fmla="*/ 306 w 638"/>
              <a:gd name="T43" fmla="*/ 414 h 1194"/>
              <a:gd name="T44" fmla="*/ 268 w 638"/>
              <a:gd name="T45" fmla="*/ 342 h 1194"/>
              <a:gd name="T46" fmla="*/ 228 w 638"/>
              <a:gd name="T47" fmla="*/ 286 h 1194"/>
              <a:gd name="T48" fmla="*/ 174 w 638"/>
              <a:gd name="T49" fmla="*/ 210 h 1194"/>
              <a:gd name="T50" fmla="*/ 122 w 638"/>
              <a:gd name="T51" fmla="*/ 140 h 1194"/>
              <a:gd name="T52" fmla="*/ 58 w 638"/>
              <a:gd name="T53" fmla="*/ 52 h 1194"/>
              <a:gd name="T54" fmla="*/ 30 w 638"/>
              <a:gd name="T55" fmla="*/ 20 h 1194"/>
              <a:gd name="T56" fmla="*/ 0 w 638"/>
              <a:gd name="T57" fmla="*/ 0 h 119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38" h="1194">
                <a:moveTo>
                  <a:pt x="0" y="0"/>
                </a:moveTo>
                <a:lnTo>
                  <a:pt x="38" y="110"/>
                </a:lnTo>
                <a:lnTo>
                  <a:pt x="78" y="216"/>
                </a:lnTo>
                <a:lnTo>
                  <a:pt x="106" y="304"/>
                </a:lnTo>
                <a:lnTo>
                  <a:pt x="136" y="398"/>
                </a:lnTo>
                <a:lnTo>
                  <a:pt x="164" y="506"/>
                </a:lnTo>
                <a:lnTo>
                  <a:pt x="206" y="672"/>
                </a:lnTo>
                <a:lnTo>
                  <a:pt x="236" y="788"/>
                </a:lnTo>
                <a:lnTo>
                  <a:pt x="272" y="990"/>
                </a:lnTo>
                <a:lnTo>
                  <a:pt x="286" y="1086"/>
                </a:lnTo>
                <a:lnTo>
                  <a:pt x="302" y="1194"/>
                </a:lnTo>
                <a:lnTo>
                  <a:pt x="638" y="1194"/>
                </a:lnTo>
                <a:lnTo>
                  <a:pt x="624" y="1142"/>
                </a:lnTo>
                <a:lnTo>
                  <a:pt x="598" y="1060"/>
                </a:lnTo>
                <a:lnTo>
                  <a:pt x="572" y="980"/>
                </a:lnTo>
                <a:lnTo>
                  <a:pt x="548" y="912"/>
                </a:lnTo>
                <a:lnTo>
                  <a:pt x="494" y="784"/>
                </a:lnTo>
                <a:lnTo>
                  <a:pt x="456" y="698"/>
                </a:lnTo>
                <a:lnTo>
                  <a:pt x="424" y="626"/>
                </a:lnTo>
                <a:lnTo>
                  <a:pt x="378" y="532"/>
                </a:lnTo>
                <a:lnTo>
                  <a:pt x="340" y="470"/>
                </a:lnTo>
                <a:lnTo>
                  <a:pt x="306" y="414"/>
                </a:lnTo>
                <a:lnTo>
                  <a:pt x="268" y="342"/>
                </a:lnTo>
                <a:lnTo>
                  <a:pt x="228" y="286"/>
                </a:lnTo>
                <a:lnTo>
                  <a:pt x="174" y="210"/>
                </a:lnTo>
                <a:lnTo>
                  <a:pt x="122" y="140"/>
                </a:lnTo>
                <a:lnTo>
                  <a:pt x="58" y="52"/>
                </a:lnTo>
                <a:lnTo>
                  <a:pt x="30" y="2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7" name="Freeform 1683"/>
          <p:cNvSpPr>
            <a:spLocks/>
          </p:cNvSpPr>
          <p:nvPr/>
        </p:nvSpPr>
        <p:spPr bwMode="auto">
          <a:xfrm flipH="1">
            <a:off x="7410450" y="3175"/>
            <a:ext cx="712788" cy="584200"/>
          </a:xfrm>
          <a:custGeom>
            <a:avLst/>
            <a:gdLst>
              <a:gd name="T0" fmla="*/ 448 w 448"/>
              <a:gd name="T1" fmla="*/ 372 h 372"/>
              <a:gd name="T2" fmla="*/ 388 w 448"/>
              <a:gd name="T3" fmla="*/ 302 h 372"/>
              <a:gd name="T4" fmla="*/ 280 w 448"/>
              <a:gd name="T5" fmla="*/ 208 h 372"/>
              <a:gd name="T6" fmla="*/ 210 w 448"/>
              <a:gd name="T7" fmla="*/ 142 h 372"/>
              <a:gd name="T8" fmla="*/ 140 w 448"/>
              <a:gd name="T9" fmla="*/ 94 h 372"/>
              <a:gd name="T10" fmla="*/ 64 w 448"/>
              <a:gd name="T11" fmla="*/ 44 h 372"/>
              <a:gd name="T12" fmla="*/ 0 w 448"/>
              <a:gd name="T13" fmla="*/ 0 h 372"/>
              <a:gd name="T14" fmla="*/ 280 w 448"/>
              <a:gd name="T15" fmla="*/ 0 h 372"/>
              <a:gd name="T16" fmla="*/ 300 w 448"/>
              <a:gd name="T17" fmla="*/ 36 h 372"/>
              <a:gd name="T18" fmla="*/ 324 w 448"/>
              <a:gd name="T19" fmla="*/ 82 h 372"/>
              <a:gd name="T20" fmla="*/ 346 w 448"/>
              <a:gd name="T21" fmla="*/ 134 h 372"/>
              <a:gd name="T22" fmla="*/ 378 w 448"/>
              <a:gd name="T23" fmla="*/ 206 h 372"/>
              <a:gd name="T24" fmla="*/ 408 w 448"/>
              <a:gd name="T25" fmla="*/ 264 h 372"/>
              <a:gd name="T26" fmla="*/ 434 w 448"/>
              <a:gd name="T27" fmla="*/ 334 h 372"/>
              <a:gd name="T28" fmla="*/ 448 w 448"/>
              <a:gd name="T29" fmla="*/ 372 h 3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324" name="Title 323"/>
          <p:cNvSpPr>
            <a:spLocks noGrp="1"/>
          </p:cNvSpPr>
          <p:nvPr>
            <p:ph type="title"/>
          </p:nvPr>
        </p:nvSpPr>
        <p:spPr>
          <a:xfrm>
            <a:off x="356934" y="301625"/>
            <a:ext cx="8439487" cy="667338"/>
          </a:xfrm>
        </p:spPr>
        <p:txBody>
          <a:bodyPr/>
          <a:lstStyle>
            <a:lvl1pPr>
              <a:defRPr b="0" i="0" cap="none" baseline="0">
                <a:solidFill>
                  <a:schemeClr val="tx1"/>
                </a:solidFill>
                <a:latin typeface="+mn-lt"/>
                <a:cs typeface="Andes ExtraLight"/>
              </a:defRPr>
            </a:lvl1pPr>
          </a:lstStyle>
          <a:p>
            <a:r>
              <a:rPr lang="en-US" smtClean="0"/>
              <a:t>Click to edit Master title style</a:t>
            </a:r>
            <a:endParaRPr lang="en-US" dirty="0"/>
          </a:p>
        </p:txBody>
      </p:sp>
      <p:sp>
        <p:nvSpPr>
          <p:cNvPr id="331" name="Content Placeholder 330"/>
          <p:cNvSpPr>
            <a:spLocks noGrp="1"/>
          </p:cNvSpPr>
          <p:nvPr>
            <p:ph sz="quarter" idx="10"/>
          </p:nvPr>
        </p:nvSpPr>
        <p:spPr>
          <a:xfrm>
            <a:off x="356934" y="1599260"/>
            <a:ext cx="8440305" cy="4462104"/>
          </a:xfrm>
        </p:spPr>
        <p:txBody>
          <a:bodyPr/>
          <a:lstStyle>
            <a:lvl1pPr>
              <a:defRPr>
                <a:solidFill>
                  <a:srgbClr val="7F7F7F"/>
                </a:solidFill>
              </a:defRPr>
            </a:lvl1pPr>
            <a:lvl2pPr>
              <a:buClr>
                <a:schemeClr val="tx2">
                  <a:lumMod val="50000"/>
                  <a:lumOff val="50000"/>
                </a:schemeClr>
              </a:buClr>
              <a:defRPr>
                <a:solidFill>
                  <a:srgbClr val="7F7F7F"/>
                </a:solidFill>
              </a:defRPr>
            </a:lvl2pPr>
            <a:lvl3pPr marL="557784">
              <a:buClr>
                <a:schemeClr val="tx2">
                  <a:lumMod val="50000"/>
                  <a:lumOff val="50000"/>
                </a:schemeClr>
              </a:buClr>
              <a:defRPr>
                <a:solidFill>
                  <a:srgbClr val="7F7F7F"/>
                </a:solidFill>
              </a:defRPr>
            </a:lvl3pPr>
            <a:lvl4pPr>
              <a:buClr>
                <a:schemeClr val="tx2">
                  <a:lumMod val="50000"/>
                  <a:lumOff val="50000"/>
                </a:schemeClr>
              </a:buClr>
              <a:defRPr>
                <a:solidFill>
                  <a:srgbClr val="7F7F7F"/>
                </a:solidFill>
              </a:defRPr>
            </a:lvl4pPr>
            <a:lvl5pPr>
              <a:buClr>
                <a:schemeClr val="tx2">
                  <a:lumMod val="50000"/>
                  <a:lumOff val="50000"/>
                </a:schemeClr>
              </a:buClr>
              <a:defRPr>
                <a:solidFill>
                  <a:srgbClr val="7F7F7F"/>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ext Placeholder 5"/>
          <p:cNvSpPr>
            <a:spLocks noGrp="1"/>
          </p:cNvSpPr>
          <p:nvPr>
            <p:ph type="body" sz="quarter" idx="14"/>
          </p:nvPr>
        </p:nvSpPr>
        <p:spPr>
          <a:xfrm>
            <a:off x="356934" y="1025408"/>
            <a:ext cx="8435473" cy="517408"/>
          </a:xfrm>
        </p:spPr>
        <p:txBody>
          <a:bodyPr>
            <a:normAutofit/>
          </a:bodyPr>
          <a:lstStyle>
            <a:lvl1pPr algn="l">
              <a:lnSpc>
                <a:spcPct val="100000"/>
              </a:lnSpc>
              <a:spcBef>
                <a:spcPts val="0"/>
              </a:spcBef>
              <a:defRPr sz="1600" b="0" cap="none" baseline="0">
                <a:solidFill>
                  <a:schemeClr val="bg2"/>
                </a:solidFill>
              </a:defRPr>
            </a:lvl1pPr>
            <a:lvl2pPr>
              <a:defRPr sz="1600" cap="all">
                <a:solidFill>
                  <a:schemeClr val="tx2">
                    <a:lumMod val="50000"/>
                    <a:lumOff val="50000"/>
                  </a:schemeClr>
                </a:solidFill>
              </a:defRPr>
            </a:lvl2pPr>
            <a:lvl3pPr>
              <a:defRPr sz="1600" cap="all">
                <a:solidFill>
                  <a:schemeClr val="tx2">
                    <a:lumMod val="50000"/>
                    <a:lumOff val="50000"/>
                  </a:schemeClr>
                </a:solidFill>
              </a:defRPr>
            </a:lvl3pPr>
            <a:lvl4pPr>
              <a:defRPr sz="1600" cap="all">
                <a:solidFill>
                  <a:schemeClr val="tx2">
                    <a:lumMod val="50000"/>
                    <a:lumOff val="50000"/>
                  </a:schemeClr>
                </a:solidFill>
              </a:defRPr>
            </a:lvl4pPr>
            <a:lvl5pPr>
              <a:defRPr sz="1600" cap="all">
                <a:solidFill>
                  <a:schemeClr val="tx2">
                    <a:lumMod val="50000"/>
                    <a:lumOff val="50000"/>
                  </a:schemeClr>
                </a:solidFill>
              </a:defRPr>
            </a:lvl5pPr>
          </a:lstStyle>
          <a:p>
            <a:pPr lvl="0"/>
            <a:r>
              <a:rPr lang="en-US" smtClean="0"/>
              <a:t>Click to edit Master text styles</a:t>
            </a:r>
          </a:p>
        </p:txBody>
      </p:sp>
      <p:sp>
        <p:nvSpPr>
          <p:cNvPr id="8" name="Footer Placeholder 1"/>
          <p:cNvSpPr>
            <a:spLocks noGrp="1"/>
          </p:cNvSpPr>
          <p:nvPr>
            <p:ph type="ftr" sz="quarter" idx="15"/>
          </p:nvPr>
        </p:nvSpPr>
        <p:spPr/>
        <p:txBody>
          <a:bodyPr/>
          <a:lstStyle>
            <a:lvl1pPr>
              <a:defRPr/>
            </a:lvl1pPr>
          </a:lstStyle>
          <a:p>
            <a:pPr>
              <a:defRPr/>
            </a:pPr>
            <a:r>
              <a:rPr lang="en-US"/>
              <a:t>Footer Information</a:t>
            </a:r>
            <a:endParaRPr lang="en-US" dirty="0"/>
          </a:p>
        </p:txBody>
      </p:sp>
      <p:sp>
        <p:nvSpPr>
          <p:cNvPr id="9" name="Slide Number Placeholder 2"/>
          <p:cNvSpPr>
            <a:spLocks noGrp="1"/>
          </p:cNvSpPr>
          <p:nvPr>
            <p:ph type="sldNum" sz="quarter" idx="16"/>
          </p:nvPr>
        </p:nvSpPr>
        <p:spPr/>
        <p:txBody>
          <a:bodyPr/>
          <a:lstStyle>
            <a:lvl1pPr>
              <a:defRPr/>
            </a:lvl1pPr>
          </a:lstStyle>
          <a:p>
            <a:pPr>
              <a:defRPr/>
            </a:pPr>
            <a:fld id="{3B5FF27F-C90A-A749-80AC-2A92C6CBAA6F}" type="slidenum">
              <a:rPr lang="en-US"/>
              <a:pPr>
                <a:defRPr/>
              </a:pPr>
              <a:t>‹#›</a:t>
            </a:fld>
            <a:endParaRPr lang="en-US" dirty="0"/>
          </a:p>
        </p:txBody>
      </p:sp>
    </p:spTree>
    <p:extLst>
      <p:ext uri="{BB962C8B-B14F-4D97-AF65-F5344CB8AC3E}">
        <p14:creationId xmlns:p14="http://schemas.microsoft.com/office/powerpoint/2010/main" val="2286799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eft Title">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56934" y="405102"/>
            <a:ext cx="3010890" cy="5517716"/>
          </a:xfrm>
        </p:spPr>
        <p:txBody>
          <a:bodyPr anchor="ctr"/>
          <a:lstStyle>
            <a:lvl1pPr algn="l">
              <a:defRPr sz="2400" b="0" i="0" cap="all" baseline="0">
                <a:solidFill>
                  <a:schemeClr val="bg2"/>
                </a:solidFill>
                <a:latin typeface="+mn-lt"/>
                <a:cs typeface="Andes ExtraLight"/>
              </a:defRPr>
            </a:lvl1pPr>
            <a:lvl2pPr algn="l">
              <a:defRPr sz="2400" b="0" i="0" cap="all">
                <a:solidFill>
                  <a:schemeClr val="tx2">
                    <a:lumMod val="50000"/>
                    <a:lumOff val="50000"/>
                  </a:schemeClr>
                </a:solidFill>
                <a:latin typeface="+mn-lt"/>
                <a:cs typeface="Andes ExtraLight"/>
              </a:defRPr>
            </a:lvl2pPr>
            <a:lvl3pPr algn="l">
              <a:defRPr sz="2400" b="0" i="0" cap="all">
                <a:solidFill>
                  <a:schemeClr val="tx2">
                    <a:lumMod val="50000"/>
                    <a:lumOff val="50000"/>
                  </a:schemeClr>
                </a:solidFill>
                <a:latin typeface="+mn-lt"/>
                <a:cs typeface="Andes ExtraLight"/>
              </a:defRPr>
            </a:lvl3pPr>
            <a:lvl4pPr algn="l">
              <a:defRPr sz="2400" b="0" i="0" cap="all">
                <a:solidFill>
                  <a:schemeClr val="tx2">
                    <a:lumMod val="50000"/>
                    <a:lumOff val="50000"/>
                  </a:schemeClr>
                </a:solidFill>
                <a:latin typeface="+mn-lt"/>
                <a:cs typeface="Andes ExtraLight"/>
              </a:defRPr>
            </a:lvl4pPr>
            <a:lvl5pPr algn="l">
              <a:defRPr sz="2400" b="0" i="0" cap="all">
                <a:solidFill>
                  <a:schemeClr val="tx2">
                    <a:lumMod val="50000"/>
                    <a:lumOff val="50000"/>
                  </a:schemeClr>
                </a:solidFill>
                <a:latin typeface="+mn-lt"/>
                <a:cs typeface="Andes ExtraLight"/>
              </a:defRPr>
            </a:lvl5pPr>
            <a:lvl6pPr>
              <a:defRPr sz="1800"/>
            </a:lvl6pPr>
            <a:lvl7pPr>
              <a:defRPr sz="1800"/>
            </a:lvl7pPr>
            <a:lvl8pPr>
              <a:defRPr sz="1800"/>
            </a:lvl8pPr>
            <a:lvl9pPr>
              <a:defRPr sz="1800"/>
            </a:lvl9pPr>
          </a:lstStyle>
          <a:p>
            <a:pPr lvl="0"/>
            <a:r>
              <a:rPr lang="en-US" smtClean="0"/>
              <a:t>Click to edit Master text styles</a:t>
            </a:r>
          </a:p>
        </p:txBody>
      </p:sp>
      <p:sp>
        <p:nvSpPr>
          <p:cNvPr id="4" name="Content Placeholder 3"/>
          <p:cNvSpPr>
            <a:spLocks noGrp="1"/>
          </p:cNvSpPr>
          <p:nvPr>
            <p:ph sz="half" idx="2"/>
          </p:nvPr>
        </p:nvSpPr>
        <p:spPr>
          <a:xfrm>
            <a:off x="3683000" y="405102"/>
            <a:ext cx="5207000" cy="5483080"/>
          </a:xfrm>
        </p:spPr>
        <p:txBody>
          <a:bodyPr anchor="ctr"/>
          <a:lstStyle>
            <a:lvl1pPr>
              <a:defRPr sz="1600">
                <a:solidFill>
                  <a:schemeClr val="tx2">
                    <a:lumMod val="50000"/>
                    <a:lumOff val="50000"/>
                  </a:schemeClr>
                </a:solidFill>
              </a:defRPr>
            </a:lvl1pPr>
            <a:lvl2pPr>
              <a:buClr>
                <a:schemeClr val="tx2">
                  <a:lumMod val="50000"/>
                  <a:lumOff val="50000"/>
                </a:schemeClr>
              </a:buClr>
              <a:defRPr sz="1600">
                <a:solidFill>
                  <a:schemeClr val="tx2">
                    <a:lumMod val="50000"/>
                    <a:lumOff val="50000"/>
                  </a:schemeClr>
                </a:solidFill>
              </a:defRPr>
            </a:lvl2pPr>
            <a:lvl3pPr marL="557784">
              <a:buClr>
                <a:schemeClr val="tx2">
                  <a:lumMod val="50000"/>
                  <a:lumOff val="50000"/>
                </a:schemeClr>
              </a:buClr>
              <a:defRPr sz="1600">
                <a:solidFill>
                  <a:schemeClr val="tx2">
                    <a:lumMod val="50000"/>
                    <a:lumOff val="50000"/>
                  </a:schemeClr>
                </a:solidFill>
              </a:defRPr>
            </a:lvl3pPr>
            <a:lvl4pPr>
              <a:buClr>
                <a:schemeClr val="tx2">
                  <a:lumMod val="50000"/>
                  <a:lumOff val="50000"/>
                </a:schemeClr>
              </a:buClr>
              <a:defRPr sz="1600">
                <a:solidFill>
                  <a:schemeClr val="tx2">
                    <a:lumMod val="50000"/>
                    <a:lumOff val="50000"/>
                  </a:schemeClr>
                </a:solidFill>
              </a:defRPr>
            </a:lvl4pPr>
            <a:lvl5pPr>
              <a:buClr>
                <a:schemeClr val="tx2">
                  <a:lumMod val="50000"/>
                  <a:lumOff val="50000"/>
                </a:schemeClr>
              </a:buClr>
              <a:defRPr sz="1600">
                <a:solidFill>
                  <a:schemeClr val="tx2">
                    <a:lumMod val="50000"/>
                    <a:lumOff val="50000"/>
                  </a:schemeClr>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3"/>
          <p:cNvSpPr>
            <a:spLocks noGrp="1"/>
          </p:cNvSpPr>
          <p:nvPr>
            <p:ph type="sldNum" sz="quarter" idx="10"/>
          </p:nvPr>
        </p:nvSpPr>
        <p:spPr/>
        <p:txBody>
          <a:bodyPr/>
          <a:lstStyle>
            <a:lvl1pPr>
              <a:defRPr/>
            </a:lvl1pPr>
          </a:lstStyle>
          <a:p>
            <a:pPr>
              <a:defRPr/>
            </a:pPr>
            <a:fld id="{10465EE0-55E4-7941-86CD-86A1E74888C8}" type="slidenum">
              <a:rPr lang="en-US"/>
              <a:pPr>
                <a:defRPr/>
              </a:pPr>
              <a:t>‹#›</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a:t>Footer Information</a:t>
            </a:r>
            <a:endParaRPr lang="en-US" dirty="0"/>
          </a:p>
        </p:txBody>
      </p:sp>
    </p:spTree>
    <p:extLst>
      <p:ext uri="{BB962C8B-B14F-4D97-AF65-F5344CB8AC3E}">
        <p14:creationId xmlns:p14="http://schemas.microsoft.com/office/powerpoint/2010/main" val="2654070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op Title">
    <p:spTree>
      <p:nvGrpSpPr>
        <p:cNvPr id="1" name=""/>
        <p:cNvGrpSpPr/>
        <p:nvPr/>
      </p:nvGrpSpPr>
      <p:grpSpPr>
        <a:xfrm>
          <a:off x="0" y="0"/>
          <a:ext cx="0" cy="0"/>
          <a:chOff x="0" y="0"/>
          <a:chExt cx="0" cy="0"/>
        </a:xfrm>
      </p:grpSpPr>
      <p:sp>
        <p:nvSpPr>
          <p:cNvPr id="2" name="Title 1"/>
          <p:cNvSpPr>
            <a:spLocks noGrp="1"/>
          </p:cNvSpPr>
          <p:nvPr>
            <p:ph type="title"/>
          </p:nvPr>
        </p:nvSpPr>
        <p:spPr>
          <a:xfrm>
            <a:off x="356933" y="288636"/>
            <a:ext cx="8533067" cy="461819"/>
          </a:xfrm>
        </p:spPr>
        <p:txBody>
          <a:bodyPr anchor="b"/>
          <a:lstStyle>
            <a:lvl1pPr>
              <a:defRPr sz="2200" b="0" i="0" baseline="0">
                <a:solidFill>
                  <a:srgbClr val="021F43"/>
                </a:solidFill>
                <a:latin typeface="+mn-lt"/>
                <a:cs typeface="Andes ExtraLight"/>
              </a:defRPr>
            </a:lvl1pPr>
          </a:lstStyle>
          <a:p>
            <a:r>
              <a:rPr lang="en-US" smtClean="0"/>
              <a:t>Click to edit Master title style</a:t>
            </a:r>
            <a:endParaRPr lang="en-US" dirty="0"/>
          </a:p>
        </p:txBody>
      </p:sp>
      <p:sp>
        <p:nvSpPr>
          <p:cNvPr id="4" name="Content Placeholder 3"/>
          <p:cNvSpPr>
            <a:spLocks noGrp="1"/>
          </p:cNvSpPr>
          <p:nvPr>
            <p:ph sz="half" idx="2"/>
          </p:nvPr>
        </p:nvSpPr>
        <p:spPr>
          <a:xfrm>
            <a:off x="3683000" y="983838"/>
            <a:ext cx="5207000" cy="4904344"/>
          </a:xfrm>
        </p:spPr>
        <p:txBody>
          <a:bodyPr anchor="ctr"/>
          <a:lstStyle>
            <a:lvl1pPr>
              <a:defRPr sz="1600">
                <a:solidFill>
                  <a:schemeClr val="tx2">
                    <a:lumMod val="50000"/>
                    <a:lumOff val="50000"/>
                  </a:schemeClr>
                </a:solidFill>
              </a:defRPr>
            </a:lvl1pPr>
            <a:lvl2pPr>
              <a:buClr>
                <a:schemeClr val="tx2">
                  <a:lumMod val="50000"/>
                  <a:lumOff val="50000"/>
                </a:schemeClr>
              </a:buClr>
              <a:defRPr sz="1600">
                <a:solidFill>
                  <a:schemeClr val="tx2">
                    <a:lumMod val="50000"/>
                    <a:lumOff val="50000"/>
                  </a:schemeClr>
                </a:solidFill>
              </a:defRPr>
            </a:lvl2pPr>
            <a:lvl3pPr marL="557784">
              <a:buClr>
                <a:schemeClr val="tx2">
                  <a:lumMod val="50000"/>
                  <a:lumOff val="50000"/>
                </a:schemeClr>
              </a:buClr>
              <a:defRPr sz="1600">
                <a:solidFill>
                  <a:schemeClr val="tx2">
                    <a:lumMod val="50000"/>
                    <a:lumOff val="50000"/>
                  </a:schemeClr>
                </a:solidFill>
              </a:defRPr>
            </a:lvl3pPr>
            <a:lvl4pPr>
              <a:buClr>
                <a:schemeClr val="tx2">
                  <a:lumMod val="50000"/>
                  <a:lumOff val="50000"/>
                </a:schemeClr>
              </a:buClr>
              <a:defRPr sz="1600">
                <a:solidFill>
                  <a:schemeClr val="tx2">
                    <a:lumMod val="50000"/>
                    <a:lumOff val="50000"/>
                  </a:schemeClr>
                </a:solidFill>
              </a:defRPr>
            </a:lvl4pPr>
            <a:lvl5pPr>
              <a:buClr>
                <a:schemeClr val="tx2">
                  <a:lumMod val="50000"/>
                  <a:lumOff val="50000"/>
                </a:schemeClr>
              </a:buClr>
              <a:defRPr sz="1600">
                <a:solidFill>
                  <a:schemeClr val="tx2">
                    <a:lumMod val="50000"/>
                    <a:lumOff val="50000"/>
                  </a:schemeClr>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3"/>
          <p:cNvSpPr>
            <a:spLocks noGrp="1"/>
          </p:cNvSpPr>
          <p:nvPr>
            <p:ph type="sldNum" sz="quarter" idx="10"/>
          </p:nvPr>
        </p:nvSpPr>
        <p:spPr/>
        <p:txBody>
          <a:bodyPr/>
          <a:lstStyle>
            <a:lvl1pPr>
              <a:defRPr/>
            </a:lvl1pPr>
          </a:lstStyle>
          <a:p>
            <a:pPr>
              <a:defRPr/>
            </a:pPr>
            <a:fld id="{A917B0B5-2BF0-C34C-9B70-8DAE66E371DB}" type="slidenum">
              <a:rPr lang="en-US"/>
              <a:pPr>
                <a:defRPr/>
              </a:pPr>
              <a:t>‹#›</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a:t>Footer Information</a:t>
            </a:r>
            <a:endParaRPr lang="en-US" dirty="0"/>
          </a:p>
        </p:txBody>
      </p:sp>
    </p:spTree>
    <p:extLst>
      <p:ext uri="{BB962C8B-B14F-4D97-AF65-F5344CB8AC3E}">
        <p14:creationId xmlns:p14="http://schemas.microsoft.com/office/powerpoint/2010/main" val="943245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ragraph with Graphic Element">
    <p:spTree>
      <p:nvGrpSpPr>
        <p:cNvPr id="1" name=""/>
        <p:cNvGrpSpPr/>
        <p:nvPr/>
      </p:nvGrpSpPr>
      <p:grpSpPr>
        <a:xfrm>
          <a:off x="0" y="0"/>
          <a:ext cx="0" cy="0"/>
          <a:chOff x="0" y="0"/>
          <a:chExt cx="0" cy="0"/>
        </a:xfrm>
      </p:grpSpPr>
      <p:sp>
        <p:nvSpPr>
          <p:cNvPr id="2" name="Title 1"/>
          <p:cNvSpPr>
            <a:spLocks noGrp="1"/>
          </p:cNvSpPr>
          <p:nvPr>
            <p:ph type="title"/>
          </p:nvPr>
        </p:nvSpPr>
        <p:spPr>
          <a:xfrm>
            <a:off x="320842" y="288636"/>
            <a:ext cx="8569158" cy="461819"/>
          </a:xfrm>
        </p:spPr>
        <p:txBody>
          <a:bodyPr anchor="b"/>
          <a:lstStyle>
            <a:lvl1pPr>
              <a:defRPr sz="2200" b="0" i="0" cap="none" baseline="0">
                <a:solidFill>
                  <a:srgbClr val="021F43"/>
                </a:solidFill>
                <a:latin typeface="+mn-lt"/>
                <a:cs typeface="Andes ExtraLight"/>
              </a:defRPr>
            </a:lvl1pPr>
          </a:lstStyle>
          <a:p>
            <a:r>
              <a:rPr lang="en-US" smtClean="0"/>
              <a:t>Click to edit Master title style</a:t>
            </a:r>
            <a:endParaRPr lang="en-US" dirty="0"/>
          </a:p>
        </p:txBody>
      </p:sp>
      <p:sp>
        <p:nvSpPr>
          <p:cNvPr id="4" name="Content Placeholder 3"/>
          <p:cNvSpPr>
            <a:spLocks noGrp="1"/>
          </p:cNvSpPr>
          <p:nvPr>
            <p:ph sz="half" idx="2"/>
          </p:nvPr>
        </p:nvSpPr>
        <p:spPr>
          <a:xfrm>
            <a:off x="3622841" y="1443789"/>
            <a:ext cx="5307263" cy="4545263"/>
          </a:xfrm>
        </p:spPr>
        <p:txBody>
          <a:bodyPr/>
          <a:lstStyle>
            <a:lvl1pPr>
              <a:defRPr sz="1600">
                <a:solidFill>
                  <a:schemeClr val="tx2">
                    <a:lumMod val="50000"/>
                    <a:lumOff val="50000"/>
                  </a:schemeClr>
                </a:solidFill>
              </a:defRPr>
            </a:lvl1pPr>
            <a:lvl2pPr>
              <a:buClr>
                <a:schemeClr val="tx2">
                  <a:lumMod val="50000"/>
                  <a:lumOff val="50000"/>
                </a:schemeClr>
              </a:buClr>
              <a:defRPr sz="1600">
                <a:solidFill>
                  <a:schemeClr val="tx2">
                    <a:lumMod val="50000"/>
                    <a:lumOff val="50000"/>
                  </a:schemeClr>
                </a:solidFill>
              </a:defRPr>
            </a:lvl2pPr>
            <a:lvl3pPr marL="557784">
              <a:buClr>
                <a:schemeClr val="tx2">
                  <a:lumMod val="50000"/>
                  <a:lumOff val="50000"/>
                </a:schemeClr>
              </a:buClr>
              <a:defRPr sz="1600">
                <a:solidFill>
                  <a:schemeClr val="tx2">
                    <a:lumMod val="50000"/>
                    <a:lumOff val="50000"/>
                  </a:schemeClr>
                </a:solidFill>
              </a:defRPr>
            </a:lvl3pPr>
            <a:lvl4pPr>
              <a:buClr>
                <a:schemeClr val="tx2">
                  <a:lumMod val="50000"/>
                  <a:lumOff val="50000"/>
                </a:schemeClr>
              </a:buClr>
              <a:defRPr sz="1600">
                <a:solidFill>
                  <a:schemeClr val="tx2">
                    <a:lumMod val="50000"/>
                    <a:lumOff val="50000"/>
                  </a:schemeClr>
                </a:solidFill>
              </a:defRPr>
            </a:lvl4pPr>
            <a:lvl5pPr>
              <a:buClr>
                <a:schemeClr val="tx2">
                  <a:lumMod val="50000"/>
                  <a:lumOff val="50000"/>
                </a:schemeClr>
              </a:buClr>
              <a:defRPr sz="1600">
                <a:solidFill>
                  <a:schemeClr val="tx2">
                    <a:lumMod val="50000"/>
                    <a:lumOff val="50000"/>
                  </a:schemeClr>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ext Placeholder 5"/>
          <p:cNvSpPr>
            <a:spLocks noGrp="1"/>
          </p:cNvSpPr>
          <p:nvPr>
            <p:ph type="body" sz="quarter" idx="13"/>
          </p:nvPr>
        </p:nvSpPr>
        <p:spPr>
          <a:xfrm>
            <a:off x="321093" y="1003049"/>
            <a:ext cx="3087853" cy="4972050"/>
          </a:xfrm>
        </p:spPr>
        <p:txBody>
          <a:bodyPr rIns="182880" anchor="ctr"/>
          <a:lstStyle>
            <a:lvl1pPr>
              <a:defRPr sz="1600" baseline="0"/>
            </a:lvl1pPr>
          </a:lstStyle>
          <a:p>
            <a:pPr lvl="0"/>
            <a:r>
              <a:rPr lang="en-US" smtClean="0"/>
              <a:t>Click to edit Master text styles</a:t>
            </a:r>
          </a:p>
        </p:txBody>
      </p:sp>
      <p:sp>
        <p:nvSpPr>
          <p:cNvPr id="12" name="Text Placeholder 11"/>
          <p:cNvSpPr>
            <a:spLocks noGrp="1"/>
          </p:cNvSpPr>
          <p:nvPr>
            <p:ph type="body" sz="quarter" idx="14"/>
          </p:nvPr>
        </p:nvSpPr>
        <p:spPr>
          <a:xfrm>
            <a:off x="3622675" y="976312"/>
            <a:ext cx="5294062" cy="414003"/>
          </a:xfrm>
        </p:spPr>
        <p:txBody>
          <a:bodyPr/>
          <a:lstStyle>
            <a:lvl1pPr algn="ctr">
              <a:defRPr sz="1600" b="0" cap="all"/>
            </a:lvl1pPr>
          </a:lstStyle>
          <a:p>
            <a:pPr lvl="0"/>
            <a:r>
              <a:rPr lang="en-US" smtClean="0"/>
              <a:t>Click to edit Master text styles</a:t>
            </a:r>
          </a:p>
        </p:txBody>
      </p:sp>
      <p:sp>
        <p:nvSpPr>
          <p:cNvPr id="7" name="Slide Number Placeholder 3"/>
          <p:cNvSpPr>
            <a:spLocks noGrp="1"/>
          </p:cNvSpPr>
          <p:nvPr>
            <p:ph type="sldNum" sz="quarter" idx="15"/>
          </p:nvPr>
        </p:nvSpPr>
        <p:spPr/>
        <p:txBody>
          <a:bodyPr/>
          <a:lstStyle>
            <a:lvl1pPr>
              <a:defRPr/>
            </a:lvl1pPr>
          </a:lstStyle>
          <a:p>
            <a:pPr>
              <a:defRPr/>
            </a:pPr>
            <a:fld id="{B681794A-C717-EF4E-ACEF-5D2165F63325}" type="slidenum">
              <a:rPr lang="en-US"/>
              <a:pPr>
                <a:defRPr/>
              </a:pPr>
              <a:t>‹#›</a:t>
            </a:fld>
            <a:endParaRPr lang="en-US" dirty="0"/>
          </a:p>
        </p:txBody>
      </p:sp>
      <p:sp>
        <p:nvSpPr>
          <p:cNvPr id="8" name="Footer Placeholder 4"/>
          <p:cNvSpPr>
            <a:spLocks noGrp="1"/>
          </p:cNvSpPr>
          <p:nvPr>
            <p:ph type="ftr" sz="quarter" idx="16"/>
          </p:nvPr>
        </p:nvSpPr>
        <p:spPr/>
        <p:txBody>
          <a:bodyPr/>
          <a:lstStyle>
            <a:lvl1pPr>
              <a:defRPr/>
            </a:lvl1pPr>
          </a:lstStyle>
          <a:p>
            <a:pPr>
              <a:defRPr/>
            </a:pPr>
            <a:r>
              <a:rPr lang="en-US"/>
              <a:t>Footer Information</a:t>
            </a:r>
            <a:endParaRPr lang="en-US" dirty="0"/>
          </a:p>
        </p:txBody>
      </p:sp>
    </p:spTree>
    <p:extLst>
      <p:ext uri="{BB962C8B-B14F-4D97-AF65-F5344CB8AC3E}">
        <p14:creationId xmlns:p14="http://schemas.microsoft.com/office/powerpoint/2010/main" val="328323193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12.xml"/><Relationship Id="rId20" Type="http://schemas.openxmlformats.org/officeDocument/2006/relationships/slideLayout" Target="../slideLayouts/slideLayout23.xml"/><Relationship Id="rId21" Type="http://schemas.openxmlformats.org/officeDocument/2006/relationships/theme" Target="../theme/theme2.xml"/><Relationship Id="rId22" Type="http://schemas.openxmlformats.org/officeDocument/2006/relationships/image" Target="../media/image1.jpeg"/><Relationship Id="rId10" Type="http://schemas.openxmlformats.org/officeDocument/2006/relationships/slideLayout" Target="../slideLayouts/slideLayout13.xml"/><Relationship Id="rId11" Type="http://schemas.openxmlformats.org/officeDocument/2006/relationships/slideLayout" Target="../slideLayouts/slideLayout14.xml"/><Relationship Id="rId12" Type="http://schemas.openxmlformats.org/officeDocument/2006/relationships/slideLayout" Target="../slideLayouts/slideLayout15.xml"/><Relationship Id="rId13" Type="http://schemas.openxmlformats.org/officeDocument/2006/relationships/slideLayout" Target="../slideLayouts/slideLayout16.xml"/><Relationship Id="rId14" Type="http://schemas.openxmlformats.org/officeDocument/2006/relationships/slideLayout" Target="../slideLayouts/slideLayout17.xml"/><Relationship Id="rId15" Type="http://schemas.openxmlformats.org/officeDocument/2006/relationships/slideLayout" Target="../slideLayouts/slideLayout18.xml"/><Relationship Id="rId16" Type="http://schemas.openxmlformats.org/officeDocument/2006/relationships/slideLayout" Target="../slideLayouts/slideLayout19.xml"/><Relationship Id="rId17" Type="http://schemas.openxmlformats.org/officeDocument/2006/relationships/slideLayout" Target="../slideLayouts/slideLayout20.xml"/><Relationship Id="rId18" Type="http://schemas.openxmlformats.org/officeDocument/2006/relationships/slideLayout" Target="../slideLayouts/slideLayout21.xml"/><Relationship Id="rId19" Type="http://schemas.openxmlformats.org/officeDocument/2006/relationships/slideLayout" Target="../slideLayouts/slideLayout22.xml"/><Relationship Id="rId1" Type="http://schemas.openxmlformats.org/officeDocument/2006/relationships/slideLayout" Target="../slideLayouts/slideLayout4.xml"/><Relationship Id="rId2" Type="http://schemas.openxmlformats.org/officeDocument/2006/relationships/slideLayout" Target="../slideLayouts/slideLayout5.xml"/><Relationship Id="rId3" Type="http://schemas.openxmlformats.org/officeDocument/2006/relationships/slideLayout" Target="../slideLayouts/slideLayout6.xml"/><Relationship Id="rId4" Type="http://schemas.openxmlformats.org/officeDocument/2006/relationships/slideLayout" Target="../slideLayouts/slideLayout7.xml"/><Relationship Id="rId5" Type="http://schemas.openxmlformats.org/officeDocument/2006/relationships/slideLayout" Target="../slideLayouts/slideLayout8.xml"/><Relationship Id="rId6" Type="http://schemas.openxmlformats.org/officeDocument/2006/relationships/slideLayout" Target="../slideLayouts/slideLayout9.xml"/><Relationship Id="rId7" Type="http://schemas.openxmlformats.org/officeDocument/2006/relationships/slideLayout" Target="../slideLayouts/slideLayout10.xml"/><Relationship Id="rId8"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2" name="Rectangle 2"/>
          <p:cNvSpPr>
            <a:spLocks noGrp="1" noChangeArrowheads="1"/>
          </p:cNvSpPr>
          <p:nvPr>
            <p:ph type="title"/>
          </p:nvPr>
        </p:nvSpPr>
        <p:spPr bwMode="auto">
          <a:xfrm>
            <a:off x="685800" y="871538"/>
            <a:ext cx="7772400" cy="563562"/>
          </a:xfrm>
          <a:prstGeom prst="rect">
            <a:avLst/>
          </a:prstGeom>
          <a:noFill/>
          <a:ln w="9525">
            <a:noFill/>
            <a:miter lim="800000"/>
            <a:headEnd/>
            <a:tailEnd/>
          </a:ln>
        </p:spPr>
        <p:txBody>
          <a:bodyPr vert="horz" wrap="square" lIns="0" tIns="0" rIns="0" bIns="0" numCol="1" anchor="ctr" anchorCtr="0" compatLnSpc="1">
            <a:prstTxWarp prst="textNoShape">
              <a:avLst/>
            </a:prstTxWarp>
            <a:normAutofit/>
          </a:bodyPr>
          <a:lstStyle/>
          <a:p>
            <a:pPr lvl="0"/>
            <a:r>
              <a:rPr lang="en-US" smtClean="0"/>
              <a:t>Click to edit Master title style</a:t>
            </a:r>
            <a:endParaRPr lang="en-US"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2"/>
          </p:nvPr>
        </p:nvSpPr>
        <p:spPr>
          <a:xfrm>
            <a:off x="684213" y="6329363"/>
            <a:ext cx="2133600" cy="365125"/>
          </a:xfrm>
          <a:prstGeom prst="rect">
            <a:avLst/>
          </a:prstGeom>
        </p:spPr>
        <p:txBody>
          <a:bodyPr vert="horz" lIns="0" tIns="0" rIns="91440" bIns="0" rtlCol="0" anchor="b">
            <a:normAutofit/>
          </a:bodyPr>
          <a:lstStyle>
            <a:lvl1pPr algn="l">
              <a:defRPr sz="1400" b="0" dirty="0">
                <a:solidFill>
                  <a:schemeClr val="tx1">
                    <a:tint val="75000"/>
                  </a:schemeClr>
                </a:solidFill>
                <a:latin typeface="+mn-lt"/>
                <a:ea typeface="+mn-ea"/>
                <a:cs typeface="Times New Roman" pitchFamily="18" charset="0"/>
              </a:defRPr>
            </a:lvl1pP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5330" r:id="rId1"/>
    <p:sldLayoutId id="2147485331" r:id="rId2"/>
    <p:sldLayoutId id="2147485332" r:id="rId3"/>
  </p:sldLayoutIdLst>
  <p:timing>
    <p:tnLst>
      <p:par>
        <p:cTn id="1" dur="indefinite" restart="never" nodeType="tmRoot"/>
      </p:par>
    </p:tnLst>
  </p:timing>
  <p:hf hdr="0" dt="0"/>
  <p:txStyles>
    <p:titleStyle>
      <a:lvl1pPr algn="l" rtl="0" eaLnBrk="1" fontAlgn="base" hangingPunct="1">
        <a:spcBef>
          <a:spcPct val="0"/>
        </a:spcBef>
        <a:spcAft>
          <a:spcPct val="0"/>
        </a:spcAft>
        <a:defRPr sz="2600" cap="all">
          <a:solidFill>
            <a:schemeClr val="tx1"/>
          </a:solidFill>
          <a:latin typeface="+mj-lt"/>
          <a:ea typeface="ＭＳ Ｐゴシック" charset="0"/>
          <a:cs typeface="ＭＳ Ｐゴシック" charset="0"/>
        </a:defRPr>
      </a:lvl1pPr>
      <a:lvl2pPr algn="l" rtl="0" eaLnBrk="1" fontAlgn="base" hangingPunct="1">
        <a:spcBef>
          <a:spcPct val="0"/>
        </a:spcBef>
        <a:spcAft>
          <a:spcPct val="0"/>
        </a:spcAft>
        <a:defRPr sz="2600">
          <a:solidFill>
            <a:schemeClr val="tx1"/>
          </a:solidFill>
          <a:latin typeface="Arial Bold" charset="0"/>
          <a:ea typeface="ＭＳ Ｐゴシック" charset="0"/>
          <a:cs typeface="ＭＳ Ｐゴシック" charset="0"/>
        </a:defRPr>
      </a:lvl2pPr>
      <a:lvl3pPr algn="l" rtl="0" eaLnBrk="1" fontAlgn="base" hangingPunct="1">
        <a:spcBef>
          <a:spcPct val="0"/>
        </a:spcBef>
        <a:spcAft>
          <a:spcPct val="0"/>
        </a:spcAft>
        <a:defRPr sz="2600">
          <a:solidFill>
            <a:schemeClr val="tx1"/>
          </a:solidFill>
          <a:latin typeface="Arial Bold" charset="0"/>
          <a:ea typeface="ＭＳ Ｐゴシック" charset="0"/>
          <a:cs typeface="ＭＳ Ｐゴシック" charset="0"/>
        </a:defRPr>
      </a:lvl3pPr>
      <a:lvl4pPr algn="l" rtl="0" eaLnBrk="1" fontAlgn="base" hangingPunct="1">
        <a:spcBef>
          <a:spcPct val="0"/>
        </a:spcBef>
        <a:spcAft>
          <a:spcPct val="0"/>
        </a:spcAft>
        <a:defRPr sz="2600">
          <a:solidFill>
            <a:schemeClr val="tx1"/>
          </a:solidFill>
          <a:latin typeface="Arial Bold" charset="0"/>
          <a:ea typeface="ＭＳ Ｐゴシック" charset="0"/>
          <a:cs typeface="ＭＳ Ｐゴシック" charset="0"/>
        </a:defRPr>
      </a:lvl4pPr>
      <a:lvl5pPr algn="l" rtl="0" eaLnBrk="1" fontAlgn="base" hangingPunct="1">
        <a:spcBef>
          <a:spcPct val="0"/>
        </a:spcBef>
        <a:spcAft>
          <a:spcPct val="0"/>
        </a:spcAft>
        <a:defRPr sz="2600">
          <a:solidFill>
            <a:schemeClr val="tx1"/>
          </a:solidFill>
          <a:latin typeface="Arial Bold" charset="0"/>
          <a:ea typeface="ＭＳ Ｐゴシック" charset="0"/>
          <a:cs typeface="ＭＳ Ｐゴシック" charset="0"/>
        </a:defRPr>
      </a:lvl5pPr>
      <a:lvl6pPr marL="457200" algn="ctr" rtl="0" eaLnBrk="1" fontAlgn="base" hangingPunct="1">
        <a:spcBef>
          <a:spcPct val="0"/>
        </a:spcBef>
        <a:spcAft>
          <a:spcPct val="0"/>
        </a:spcAft>
        <a:defRPr sz="2600" b="1">
          <a:solidFill>
            <a:srgbClr val="014C6D"/>
          </a:solidFill>
          <a:latin typeface="Trebuchet MS" pitchFamily="34" charset="0"/>
        </a:defRPr>
      </a:lvl6pPr>
      <a:lvl7pPr marL="914400" algn="ctr" rtl="0" eaLnBrk="1" fontAlgn="base" hangingPunct="1">
        <a:spcBef>
          <a:spcPct val="0"/>
        </a:spcBef>
        <a:spcAft>
          <a:spcPct val="0"/>
        </a:spcAft>
        <a:defRPr sz="2600" b="1">
          <a:solidFill>
            <a:srgbClr val="014C6D"/>
          </a:solidFill>
          <a:latin typeface="Trebuchet MS" pitchFamily="34" charset="0"/>
        </a:defRPr>
      </a:lvl7pPr>
      <a:lvl8pPr marL="1371600" algn="ctr" rtl="0" eaLnBrk="1" fontAlgn="base" hangingPunct="1">
        <a:spcBef>
          <a:spcPct val="0"/>
        </a:spcBef>
        <a:spcAft>
          <a:spcPct val="0"/>
        </a:spcAft>
        <a:defRPr sz="2600" b="1">
          <a:solidFill>
            <a:srgbClr val="014C6D"/>
          </a:solidFill>
          <a:latin typeface="Trebuchet MS" pitchFamily="34" charset="0"/>
        </a:defRPr>
      </a:lvl8pPr>
      <a:lvl9pPr marL="1828800" algn="ctr" rtl="0" eaLnBrk="1" fontAlgn="base" hangingPunct="1">
        <a:spcBef>
          <a:spcPct val="0"/>
        </a:spcBef>
        <a:spcAft>
          <a:spcPct val="0"/>
        </a:spcAft>
        <a:defRPr sz="2600" b="1">
          <a:solidFill>
            <a:srgbClr val="014C6D"/>
          </a:solidFill>
          <a:latin typeface="Trebuchet MS" pitchFamily="34" charset="0"/>
        </a:defRPr>
      </a:lvl9pPr>
    </p:titleStyle>
    <p:bodyStyle>
      <a:lvl1pPr algn="l" rtl="0" eaLnBrk="1" fontAlgn="base" hangingPunct="1">
        <a:lnSpc>
          <a:spcPct val="115000"/>
        </a:lnSpc>
        <a:spcBef>
          <a:spcPct val="20000"/>
        </a:spcBef>
        <a:spcAft>
          <a:spcPct val="0"/>
        </a:spcAft>
        <a:buClr>
          <a:srgbClr val="00783C"/>
        </a:buClr>
        <a:defRPr>
          <a:solidFill>
            <a:schemeClr val="tx1"/>
          </a:solidFill>
          <a:latin typeface="+mn-lt"/>
          <a:ea typeface="ＭＳ Ｐゴシック" charset="0"/>
          <a:cs typeface="ＭＳ Ｐゴシック" charset="0"/>
        </a:defRPr>
      </a:lvl1pPr>
      <a:lvl2pPr algn="l" rtl="0" eaLnBrk="1" fontAlgn="base" hangingPunct="1">
        <a:spcBef>
          <a:spcPct val="20000"/>
        </a:spcBef>
        <a:spcAft>
          <a:spcPct val="0"/>
        </a:spcAft>
        <a:buClr>
          <a:srgbClr val="00783C"/>
        </a:buClr>
        <a:buFont typeface="Wingdings" charset="0"/>
        <a:defRPr>
          <a:solidFill>
            <a:schemeClr val="tx1"/>
          </a:solidFill>
          <a:latin typeface="+mn-lt"/>
          <a:ea typeface="ＭＳ Ｐゴシック" charset="0"/>
        </a:defRPr>
      </a:lvl2pPr>
      <a:lvl3pPr marL="4763" algn="l" rtl="0" eaLnBrk="1" fontAlgn="base" hangingPunct="1">
        <a:spcBef>
          <a:spcPct val="20000"/>
        </a:spcBef>
        <a:spcAft>
          <a:spcPct val="0"/>
        </a:spcAft>
        <a:buClr>
          <a:srgbClr val="00783C"/>
        </a:buClr>
        <a:defRPr>
          <a:solidFill>
            <a:schemeClr val="tx1"/>
          </a:solidFill>
          <a:latin typeface="+mn-lt"/>
          <a:ea typeface="ＭＳ Ｐゴシック" charset="0"/>
        </a:defRPr>
      </a:lvl3pPr>
      <a:lvl4pPr algn="l" rtl="0" eaLnBrk="1" fontAlgn="base" hangingPunct="1">
        <a:spcBef>
          <a:spcPct val="20000"/>
        </a:spcBef>
        <a:spcAft>
          <a:spcPct val="0"/>
        </a:spcAft>
        <a:buClr>
          <a:srgbClr val="00783C"/>
        </a:buClr>
        <a:defRPr>
          <a:solidFill>
            <a:schemeClr val="tx1"/>
          </a:solidFill>
          <a:latin typeface="+mn-lt"/>
          <a:ea typeface="ＭＳ Ｐゴシック" charset="0"/>
        </a:defRPr>
      </a:lvl4pPr>
      <a:lvl5pPr algn="l" rtl="0" eaLnBrk="1" fontAlgn="base" hangingPunct="1">
        <a:spcBef>
          <a:spcPct val="20000"/>
        </a:spcBef>
        <a:spcAft>
          <a:spcPct val="0"/>
        </a:spcAft>
        <a:buClr>
          <a:srgbClr val="00783C"/>
        </a:buClr>
        <a:defRPr>
          <a:solidFill>
            <a:schemeClr val="tx1"/>
          </a:solidFill>
          <a:latin typeface="+mn-lt"/>
          <a:ea typeface="ＭＳ Ｐゴシック" charset="0"/>
        </a:defRPr>
      </a:lvl5pPr>
      <a:lvl6pPr marL="2514600" indent="-228600" algn="l" rtl="0" eaLnBrk="1" fontAlgn="base" hangingPunct="1">
        <a:spcBef>
          <a:spcPct val="20000"/>
        </a:spcBef>
        <a:spcAft>
          <a:spcPct val="0"/>
        </a:spcAft>
        <a:buClr>
          <a:srgbClr val="00783C"/>
        </a:buClr>
        <a:buChar char="»"/>
        <a:defRPr sz="1600">
          <a:solidFill>
            <a:schemeClr val="tx1"/>
          </a:solidFill>
          <a:latin typeface="+mn-lt"/>
        </a:defRPr>
      </a:lvl6pPr>
      <a:lvl7pPr marL="2971800" indent="-228600" algn="l" rtl="0" eaLnBrk="1" fontAlgn="base" hangingPunct="1">
        <a:spcBef>
          <a:spcPct val="20000"/>
        </a:spcBef>
        <a:spcAft>
          <a:spcPct val="0"/>
        </a:spcAft>
        <a:buClr>
          <a:srgbClr val="00783C"/>
        </a:buClr>
        <a:buChar char="»"/>
        <a:defRPr sz="1600">
          <a:solidFill>
            <a:schemeClr val="tx1"/>
          </a:solidFill>
          <a:latin typeface="+mn-lt"/>
        </a:defRPr>
      </a:lvl7pPr>
      <a:lvl8pPr marL="3429000" indent="-228600" algn="l" rtl="0" eaLnBrk="1" fontAlgn="base" hangingPunct="1">
        <a:spcBef>
          <a:spcPct val="20000"/>
        </a:spcBef>
        <a:spcAft>
          <a:spcPct val="0"/>
        </a:spcAft>
        <a:buClr>
          <a:srgbClr val="00783C"/>
        </a:buClr>
        <a:buChar char="»"/>
        <a:defRPr sz="1600">
          <a:solidFill>
            <a:schemeClr val="tx1"/>
          </a:solidFill>
          <a:latin typeface="+mn-lt"/>
        </a:defRPr>
      </a:lvl8pPr>
      <a:lvl9pPr marL="3886200" indent="-228600" algn="l" rtl="0" eaLnBrk="1" fontAlgn="base" hangingPunct="1">
        <a:spcBef>
          <a:spcPct val="20000"/>
        </a:spcBef>
        <a:spcAft>
          <a:spcPct val="0"/>
        </a:spcAft>
        <a:buClr>
          <a:srgbClr val="00783C"/>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Freeform 84"/>
          <p:cNvSpPr>
            <a:spLocks/>
          </p:cNvSpPr>
          <p:nvPr/>
        </p:nvSpPr>
        <p:spPr bwMode="auto">
          <a:xfrm flipH="1">
            <a:off x="8189913" y="6323013"/>
            <a:ext cx="349250" cy="534987"/>
          </a:xfrm>
          <a:custGeom>
            <a:avLst/>
            <a:gdLst>
              <a:gd name="T0" fmla="*/ 0 w 638"/>
              <a:gd name="T1" fmla="*/ 0 h 1194"/>
              <a:gd name="T2" fmla="*/ 38 w 638"/>
              <a:gd name="T3" fmla="*/ 110 h 1194"/>
              <a:gd name="T4" fmla="*/ 78 w 638"/>
              <a:gd name="T5" fmla="*/ 216 h 1194"/>
              <a:gd name="T6" fmla="*/ 106 w 638"/>
              <a:gd name="T7" fmla="*/ 304 h 1194"/>
              <a:gd name="T8" fmla="*/ 136 w 638"/>
              <a:gd name="T9" fmla="*/ 398 h 1194"/>
              <a:gd name="T10" fmla="*/ 164 w 638"/>
              <a:gd name="T11" fmla="*/ 506 h 1194"/>
              <a:gd name="T12" fmla="*/ 206 w 638"/>
              <a:gd name="T13" fmla="*/ 672 h 1194"/>
              <a:gd name="T14" fmla="*/ 236 w 638"/>
              <a:gd name="T15" fmla="*/ 788 h 1194"/>
              <a:gd name="T16" fmla="*/ 272 w 638"/>
              <a:gd name="T17" fmla="*/ 990 h 1194"/>
              <a:gd name="T18" fmla="*/ 286 w 638"/>
              <a:gd name="T19" fmla="*/ 1086 h 1194"/>
              <a:gd name="T20" fmla="*/ 302 w 638"/>
              <a:gd name="T21" fmla="*/ 1194 h 1194"/>
              <a:gd name="T22" fmla="*/ 638 w 638"/>
              <a:gd name="T23" fmla="*/ 1194 h 1194"/>
              <a:gd name="T24" fmla="*/ 624 w 638"/>
              <a:gd name="T25" fmla="*/ 1142 h 1194"/>
              <a:gd name="T26" fmla="*/ 598 w 638"/>
              <a:gd name="T27" fmla="*/ 1060 h 1194"/>
              <a:gd name="T28" fmla="*/ 572 w 638"/>
              <a:gd name="T29" fmla="*/ 980 h 1194"/>
              <a:gd name="T30" fmla="*/ 548 w 638"/>
              <a:gd name="T31" fmla="*/ 912 h 1194"/>
              <a:gd name="T32" fmla="*/ 494 w 638"/>
              <a:gd name="T33" fmla="*/ 784 h 1194"/>
              <a:gd name="T34" fmla="*/ 456 w 638"/>
              <a:gd name="T35" fmla="*/ 698 h 1194"/>
              <a:gd name="T36" fmla="*/ 424 w 638"/>
              <a:gd name="T37" fmla="*/ 626 h 1194"/>
              <a:gd name="T38" fmla="*/ 378 w 638"/>
              <a:gd name="T39" fmla="*/ 532 h 1194"/>
              <a:gd name="T40" fmla="*/ 340 w 638"/>
              <a:gd name="T41" fmla="*/ 470 h 1194"/>
              <a:gd name="T42" fmla="*/ 306 w 638"/>
              <a:gd name="T43" fmla="*/ 414 h 1194"/>
              <a:gd name="T44" fmla="*/ 268 w 638"/>
              <a:gd name="T45" fmla="*/ 342 h 1194"/>
              <a:gd name="T46" fmla="*/ 228 w 638"/>
              <a:gd name="T47" fmla="*/ 286 h 1194"/>
              <a:gd name="T48" fmla="*/ 174 w 638"/>
              <a:gd name="T49" fmla="*/ 210 h 1194"/>
              <a:gd name="T50" fmla="*/ 122 w 638"/>
              <a:gd name="T51" fmla="*/ 140 h 1194"/>
              <a:gd name="T52" fmla="*/ 58 w 638"/>
              <a:gd name="T53" fmla="*/ 52 h 1194"/>
              <a:gd name="T54" fmla="*/ 30 w 638"/>
              <a:gd name="T55" fmla="*/ 20 h 1194"/>
              <a:gd name="T56" fmla="*/ 0 w 638"/>
              <a:gd name="T57" fmla="*/ 0 h 119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38" h="1194">
                <a:moveTo>
                  <a:pt x="0" y="0"/>
                </a:moveTo>
                <a:lnTo>
                  <a:pt x="38" y="110"/>
                </a:lnTo>
                <a:lnTo>
                  <a:pt x="78" y="216"/>
                </a:lnTo>
                <a:lnTo>
                  <a:pt x="106" y="304"/>
                </a:lnTo>
                <a:lnTo>
                  <a:pt x="136" y="398"/>
                </a:lnTo>
                <a:lnTo>
                  <a:pt x="164" y="506"/>
                </a:lnTo>
                <a:lnTo>
                  <a:pt x="206" y="672"/>
                </a:lnTo>
                <a:lnTo>
                  <a:pt x="236" y="788"/>
                </a:lnTo>
                <a:lnTo>
                  <a:pt x="272" y="990"/>
                </a:lnTo>
                <a:lnTo>
                  <a:pt x="286" y="1086"/>
                </a:lnTo>
                <a:lnTo>
                  <a:pt x="302" y="1194"/>
                </a:lnTo>
                <a:lnTo>
                  <a:pt x="638" y="1194"/>
                </a:lnTo>
                <a:lnTo>
                  <a:pt x="624" y="1142"/>
                </a:lnTo>
                <a:lnTo>
                  <a:pt x="598" y="1060"/>
                </a:lnTo>
                <a:lnTo>
                  <a:pt x="572" y="980"/>
                </a:lnTo>
                <a:lnTo>
                  <a:pt x="548" y="912"/>
                </a:lnTo>
                <a:lnTo>
                  <a:pt x="494" y="784"/>
                </a:lnTo>
                <a:lnTo>
                  <a:pt x="456" y="698"/>
                </a:lnTo>
                <a:lnTo>
                  <a:pt x="424" y="626"/>
                </a:lnTo>
                <a:lnTo>
                  <a:pt x="378" y="532"/>
                </a:lnTo>
                <a:lnTo>
                  <a:pt x="340" y="470"/>
                </a:lnTo>
                <a:lnTo>
                  <a:pt x="306" y="414"/>
                </a:lnTo>
                <a:lnTo>
                  <a:pt x="268" y="342"/>
                </a:lnTo>
                <a:lnTo>
                  <a:pt x="228" y="286"/>
                </a:lnTo>
                <a:lnTo>
                  <a:pt x="174" y="210"/>
                </a:lnTo>
                <a:lnTo>
                  <a:pt x="122" y="140"/>
                </a:lnTo>
                <a:lnTo>
                  <a:pt x="58" y="52"/>
                </a:lnTo>
                <a:lnTo>
                  <a:pt x="30" y="2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lIns="0" tIns="0" rIns="0" bIns="0" anchor="ctr"/>
          <a:lstStyle/>
          <a:p>
            <a:endParaRPr lang="en-US"/>
          </a:p>
        </p:txBody>
      </p:sp>
      <p:sp>
        <p:nvSpPr>
          <p:cNvPr id="2051" name="Freeform 85"/>
          <p:cNvSpPr>
            <a:spLocks/>
          </p:cNvSpPr>
          <p:nvPr/>
        </p:nvSpPr>
        <p:spPr bwMode="auto">
          <a:xfrm flipH="1">
            <a:off x="8545513" y="6146800"/>
            <a:ext cx="246062" cy="165100"/>
          </a:xfrm>
          <a:custGeom>
            <a:avLst/>
            <a:gdLst>
              <a:gd name="T0" fmla="*/ 448 w 448"/>
              <a:gd name="T1" fmla="*/ 372 h 372"/>
              <a:gd name="T2" fmla="*/ 388 w 448"/>
              <a:gd name="T3" fmla="*/ 302 h 372"/>
              <a:gd name="T4" fmla="*/ 280 w 448"/>
              <a:gd name="T5" fmla="*/ 208 h 372"/>
              <a:gd name="T6" fmla="*/ 210 w 448"/>
              <a:gd name="T7" fmla="*/ 142 h 372"/>
              <a:gd name="T8" fmla="*/ 140 w 448"/>
              <a:gd name="T9" fmla="*/ 94 h 372"/>
              <a:gd name="T10" fmla="*/ 64 w 448"/>
              <a:gd name="T11" fmla="*/ 44 h 372"/>
              <a:gd name="T12" fmla="*/ 0 w 448"/>
              <a:gd name="T13" fmla="*/ 0 h 372"/>
              <a:gd name="T14" fmla="*/ 280 w 448"/>
              <a:gd name="T15" fmla="*/ 0 h 372"/>
              <a:gd name="T16" fmla="*/ 300 w 448"/>
              <a:gd name="T17" fmla="*/ 36 h 372"/>
              <a:gd name="T18" fmla="*/ 324 w 448"/>
              <a:gd name="T19" fmla="*/ 82 h 372"/>
              <a:gd name="T20" fmla="*/ 346 w 448"/>
              <a:gd name="T21" fmla="*/ 134 h 372"/>
              <a:gd name="T22" fmla="*/ 378 w 448"/>
              <a:gd name="T23" fmla="*/ 206 h 372"/>
              <a:gd name="T24" fmla="*/ 408 w 448"/>
              <a:gd name="T25" fmla="*/ 264 h 372"/>
              <a:gd name="T26" fmla="*/ 434 w 448"/>
              <a:gd name="T27" fmla="*/ 334 h 372"/>
              <a:gd name="T28" fmla="*/ 448 w 448"/>
              <a:gd name="T29" fmla="*/ 372 h 3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lIns="0" tIns="0" rIns="0" bIns="0" anchor="ctr"/>
          <a:lstStyle/>
          <a:p>
            <a:endParaRPr lang="en-US"/>
          </a:p>
        </p:txBody>
      </p:sp>
      <p:sp>
        <p:nvSpPr>
          <p:cNvPr id="1032" name="Rectangle 2"/>
          <p:cNvSpPr>
            <a:spLocks noGrp="1" noChangeArrowheads="1"/>
          </p:cNvSpPr>
          <p:nvPr>
            <p:ph type="title"/>
          </p:nvPr>
        </p:nvSpPr>
        <p:spPr bwMode="auto">
          <a:xfrm>
            <a:off x="357188" y="301625"/>
            <a:ext cx="8461375" cy="1208088"/>
          </a:xfrm>
          <a:prstGeom prst="rect">
            <a:avLst/>
          </a:prstGeom>
          <a:noFill/>
          <a:ln w="9525">
            <a:noFill/>
            <a:miter lim="800000"/>
            <a:headEnd/>
            <a:tailEnd/>
          </a:ln>
        </p:spPr>
        <p:txBody>
          <a:bodyPr vert="horz" wrap="square" lIns="0" tIns="0" rIns="0" bIns="0" numCol="1" anchor="b" anchorCtr="0" compatLnSpc="1">
            <a:prstTxWarp prst="textNoShape">
              <a:avLst/>
            </a:prstTxWarp>
            <a:normAutofit/>
          </a:bodyPr>
          <a:lstStyle/>
          <a:p>
            <a:pPr lvl="0"/>
            <a:r>
              <a:rPr lang="en-US" dirty="0" smtClean="0"/>
              <a:t>Click To Edit Master Title Style</a:t>
            </a:r>
          </a:p>
        </p:txBody>
      </p:sp>
      <p:sp>
        <p:nvSpPr>
          <p:cNvPr id="1033" name="Rectangle 3"/>
          <p:cNvSpPr>
            <a:spLocks noGrp="1" noChangeArrowheads="1"/>
          </p:cNvSpPr>
          <p:nvPr>
            <p:ph type="body" idx="1"/>
          </p:nvPr>
        </p:nvSpPr>
        <p:spPr bwMode="auto">
          <a:xfrm>
            <a:off x="357188" y="1697038"/>
            <a:ext cx="8478837" cy="438943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smtClean="0"/>
              <a:t>Paragraph content</a:t>
            </a:r>
          </a:p>
          <a:p>
            <a:pPr lvl="1"/>
            <a:r>
              <a:rPr lang="en-US" dirty="0" smtClean="0"/>
              <a:t>Bullets</a:t>
            </a:r>
          </a:p>
          <a:p>
            <a:pPr lvl="5"/>
            <a:r>
              <a:rPr lang="en-US" dirty="0" smtClean="0"/>
              <a:t>Bullets</a:t>
            </a:r>
          </a:p>
          <a:p>
            <a:pPr lvl="3"/>
            <a:r>
              <a:rPr lang="en-US" dirty="0" smtClean="0"/>
              <a:t>Bullets</a:t>
            </a:r>
          </a:p>
          <a:p>
            <a:pPr lvl="4"/>
            <a:r>
              <a:rPr lang="en-US" dirty="0" smtClean="0"/>
              <a:t>Bullets</a:t>
            </a:r>
          </a:p>
        </p:txBody>
      </p:sp>
      <p:sp>
        <p:nvSpPr>
          <p:cNvPr id="2054" name="TextBox 7"/>
          <p:cNvSpPr txBox="1">
            <a:spLocks noChangeArrowheads="1"/>
          </p:cNvSpPr>
          <p:nvPr/>
        </p:nvSpPr>
        <p:spPr bwMode="auto">
          <a:xfrm>
            <a:off x="8683625" y="6207125"/>
            <a:ext cx="1841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Trebuchet MS" charset="0"/>
                <a:ea typeface="ＭＳ Ｐゴシック" charset="0"/>
                <a:cs typeface="ＭＳ Ｐゴシック" charset="0"/>
              </a:defRPr>
            </a:lvl1pPr>
            <a:lvl2pPr marL="742950" indent="-285750" eaLnBrk="0" hangingPunct="0">
              <a:defRPr sz="1600" b="1">
                <a:solidFill>
                  <a:schemeClr val="tx1"/>
                </a:solidFill>
                <a:latin typeface="Trebuchet MS" charset="0"/>
                <a:ea typeface="ＭＳ Ｐゴシック" charset="0"/>
              </a:defRPr>
            </a:lvl2pPr>
            <a:lvl3pPr marL="1143000" indent="-228600" eaLnBrk="0" hangingPunct="0">
              <a:defRPr sz="1600" b="1">
                <a:solidFill>
                  <a:schemeClr val="tx1"/>
                </a:solidFill>
                <a:latin typeface="Trebuchet MS" charset="0"/>
                <a:ea typeface="ＭＳ Ｐゴシック" charset="0"/>
              </a:defRPr>
            </a:lvl3pPr>
            <a:lvl4pPr marL="1600200" indent="-228600" eaLnBrk="0" hangingPunct="0">
              <a:defRPr sz="1600" b="1">
                <a:solidFill>
                  <a:schemeClr val="tx1"/>
                </a:solidFill>
                <a:latin typeface="Trebuchet MS" charset="0"/>
                <a:ea typeface="ＭＳ Ｐゴシック" charset="0"/>
              </a:defRPr>
            </a:lvl4pPr>
            <a:lvl5pPr marL="2057400" indent="-228600" eaLnBrk="0" hangingPunct="0">
              <a:defRPr sz="1600" b="1">
                <a:solidFill>
                  <a:schemeClr val="tx1"/>
                </a:solidFill>
                <a:latin typeface="Trebuchet MS" charset="0"/>
                <a:ea typeface="ＭＳ Ｐゴシック" charset="0"/>
              </a:defRPr>
            </a:lvl5pPr>
            <a:lvl6pPr marL="2514600" indent="-228600" eaLnBrk="0" fontAlgn="base" hangingPunct="0">
              <a:spcBef>
                <a:spcPct val="0"/>
              </a:spcBef>
              <a:spcAft>
                <a:spcPct val="0"/>
              </a:spcAft>
              <a:defRPr sz="1600" b="1">
                <a:solidFill>
                  <a:schemeClr val="tx1"/>
                </a:solidFill>
                <a:latin typeface="Trebuchet MS" charset="0"/>
                <a:ea typeface="ＭＳ Ｐゴシック" charset="0"/>
              </a:defRPr>
            </a:lvl6pPr>
            <a:lvl7pPr marL="2971800" indent="-228600" eaLnBrk="0" fontAlgn="base" hangingPunct="0">
              <a:spcBef>
                <a:spcPct val="0"/>
              </a:spcBef>
              <a:spcAft>
                <a:spcPct val="0"/>
              </a:spcAft>
              <a:defRPr sz="1600" b="1">
                <a:solidFill>
                  <a:schemeClr val="tx1"/>
                </a:solidFill>
                <a:latin typeface="Trebuchet MS" charset="0"/>
                <a:ea typeface="ＭＳ Ｐゴシック" charset="0"/>
              </a:defRPr>
            </a:lvl7pPr>
            <a:lvl8pPr marL="3429000" indent="-228600" eaLnBrk="0" fontAlgn="base" hangingPunct="0">
              <a:spcBef>
                <a:spcPct val="0"/>
              </a:spcBef>
              <a:spcAft>
                <a:spcPct val="0"/>
              </a:spcAft>
              <a:defRPr sz="1600" b="1">
                <a:solidFill>
                  <a:schemeClr val="tx1"/>
                </a:solidFill>
                <a:latin typeface="Trebuchet MS" charset="0"/>
                <a:ea typeface="ＭＳ Ｐゴシック" charset="0"/>
              </a:defRPr>
            </a:lvl8pPr>
            <a:lvl9pPr marL="3886200" indent="-228600" eaLnBrk="0" fontAlgn="base" hangingPunct="0">
              <a:spcBef>
                <a:spcPct val="0"/>
              </a:spcBef>
              <a:spcAft>
                <a:spcPct val="0"/>
              </a:spcAft>
              <a:defRPr sz="1600" b="1">
                <a:solidFill>
                  <a:schemeClr val="tx1"/>
                </a:solidFill>
                <a:latin typeface="Trebuchet MS" charset="0"/>
                <a:ea typeface="ＭＳ Ｐゴシック" charset="0"/>
              </a:defRPr>
            </a:lvl9pPr>
          </a:lstStyle>
          <a:p>
            <a:pPr eaLnBrk="1" hangingPunct="1"/>
            <a:endParaRPr lang="en-US"/>
          </a:p>
        </p:txBody>
      </p:sp>
      <p:sp>
        <p:nvSpPr>
          <p:cNvPr id="4" name="Slide Number Placeholder 3"/>
          <p:cNvSpPr>
            <a:spLocks noGrp="1"/>
          </p:cNvSpPr>
          <p:nvPr>
            <p:ph type="sldNum" sz="quarter" idx="4"/>
          </p:nvPr>
        </p:nvSpPr>
        <p:spPr>
          <a:xfrm>
            <a:off x="360363" y="6361113"/>
            <a:ext cx="317500" cy="365125"/>
          </a:xfrm>
          <a:prstGeom prst="rect">
            <a:avLst/>
          </a:prstGeom>
        </p:spPr>
        <p:txBody>
          <a:bodyPr vert="horz" lIns="0" tIns="0" rIns="0" bIns="0" rtlCol="0" anchor="ctr">
            <a:normAutofit/>
          </a:bodyPr>
          <a:lstStyle>
            <a:lvl1pPr algn="l">
              <a:defRPr sz="1100" b="0" baseline="0" smtClean="0">
                <a:solidFill>
                  <a:schemeClr val="tx2">
                    <a:lumMod val="65000"/>
                    <a:lumOff val="35000"/>
                  </a:schemeClr>
                </a:solidFill>
                <a:latin typeface="+mn-lt"/>
                <a:ea typeface="+mn-ea"/>
                <a:cs typeface="Times New Roman" pitchFamily="18" charset="0"/>
              </a:defRPr>
            </a:lvl1pPr>
          </a:lstStyle>
          <a:p>
            <a:pPr>
              <a:defRPr/>
            </a:pPr>
            <a:fld id="{959B3370-7F3B-AC43-A56E-E4C64AFD6369}" type="slidenum">
              <a:rPr lang="en-US"/>
              <a:pPr>
                <a:defRPr/>
              </a:pPr>
              <a:t>‹#›</a:t>
            </a:fld>
            <a:endParaRPr lang="en-US" dirty="0"/>
          </a:p>
        </p:txBody>
      </p:sp>
      <p:sp>
        <p:nvSpPr>
          <p:cNvPr id="5" name="Footer Placeholder 4"/>
          <p:cNvSpPr>
            <a:spLocks noGrp="1"/>
          </p:cNvSpPr>
          <p:nvPr>
            <p:ph type="ftr" sz="quarter" idx="3"/>
          </p:nvPr>
        </p:nvSpPr>
        <p:spPr>
          <a:xfrm>
            <a:off x="741363" y="6361113"/>
            <a:ext cx="4011612" cy="365125"/>
          </a:xfrm>
          <a:prstGeom prst="rect">
            <a:avLst/>
          </a:prstGeom>
        </p:spPr>
        <p:txBody>
          <a:bodyPr vert="horz" lIns="0" tIns="0" rIns="0" bIns="0" rtlCol="0" anchor="ctr">
            <a:normAutofit/>
          </a:bodyPr>
          <a:lstStyle>
            <a:lvl1pPr algn="l">
              <a:defRPr sz="1100" b="0" baseline="0" smtClean="0">
                <a:solidFill>
                  <a:schemeClr val="tx2">
                    <a:lumMod val="65000"/>
                    <a:lumOff val="35000"/>
                  </a:schemeClr>
                </a:solidFill>
                <a:latin typeface="+mn-lt"/>
                <a:ea typeface="+mn-ea"/>
                <a:cs typeface="Times New Roman" pitchFamily="18" charset="0"/>
              </a:defRPr>
            </a:lvl1pPr>
          </a:lstStyle>
          <a:p>
            <a:pPr>
              <a:defRPr/>
            </a:pPr>
            <a:r>
              <a:rPr lang="en-US"/>
              <a:t>Footer Information</a:t>
            </a:r>
            <a:endParaRPr lang="en-US" dirty="0"/>
          </a:p>
        </p:txBody>
      </p:sp>
      <p:pic>
        <p:nvPicPr>
          <p:cNvPr id="2" name="Picture 1"/>
          <p:cNvPicPr>
            <a:picLocks noChangeAspect="1"/>
          </p:cNvPicPr>
          <p:nvPr/>
        </p:nvPicPr>
        <p:blipFill>
          <a:blip r:embed="rId22" cstate="email">
            <a:extLst>
              <a:ext uri="{28A0092B-C50C-407E-A947-70E740481C1C}">
                <a14:useLocalDpi xmlns:a14="http://schemas.microsoft.com/office/drawing/2010/main" val="0"/>
              </a:ext>
            </a:extLst>
          </a:blip>
          <a:stretch>
            <a:fillRect/>
          </a:stretch>
        </p:blipFill>
        <p:spPr>
          <a:xfrm>
            <a:off x="8143045" y="6259573"/>
            <a:ext cx="525434" cy="481765"/>
          </a:xfrm>
          <a:prstGeom prst="rect">
            <a:avLst/>
          </a:prstGeom>
        </p:spPr>
      </p:pic>
    </p:spTree>
  </p:cSld>
  <p:clrMap bg1="lt1" tx1="dk1" bg2="lt2" tx2="dk2" accent1="accent1" accent2="accent2" accent3="accent3" accent4="accent4" accent5="accent5" accent6="accent6" hlink="hlink" folHlink="folHlink"/>
  <p:sldLayoutIdLst>
    <p:sldLayoutId id="2147485333" r:id="rId1"/>
    <p:sldLayoutId id="2147485334" r:id="rId2"/>
    <p:sldLayoutId id="2147485335" r:id="rId3"/>
    <p:sldLayoutId id="2147485318" r:id="rId4"/>
    <p:sldLayoutId id="2147485319" r:id="rId5"/>
    <p:sldLayoutId id="2147485320" r:id="rId6"/>
    <p:sldLayoutId id="2147485321" r:id="rId7"/>
    <p:sldLayoutId id="2147485322" r:id="rId8"/>
    <p:sldLayoutId id="2147485323" r:id="rId9"/>
    <p:sldLayoutId id="2147485324" r:id="rId10"/>
    <p:sldLayoutId id="2147485336" r:id="rId11"/>
    <p:sldLayoutId id="2147485337" r:id="rId12"/>
    <p:sldLayoutId id="2147485325" r:id="rId13"/>
    <p:sldLayoutId id="2147485326" r:id="rId14"/>
    <p:sldLayoutId id="2147485327" r:id="rId15"/>
    <p:sldLayoutId id="2147485328" r:id="rId16"/>
    <p:sldLayoutId id="2147485338" r:id="rId17"/>
    <p:sldLayoutId id="2147485329" r:id="rId18"/>
    <p:sldLayoutId id="2147485339" r:id="rId19"/>
    <p:sldLayoutId id="2147485340" r:id="rId20"/>
  </p:sldLayoutIdLst>
  <p:timing>
    <p:tnLst>
      <p:par>
        <p:cTn id="1" dur="indefinite" restart="never" nodeType="tmRoot"/>
      </p:par>
    </p:tnLst>
  </p:timing>
  <p:hf hdr="0" dt="0"/>
  <p:txStyles>
    <p:titleStyle>
      <a:lvl1pPr algn="l" rtl="0" eaLnBrk="0" fontAlgn="base" hangingPunct="0">
        <a:spcBef>
          <a:spcPct val="0"/>
        </a:spcBef>
        <a:spcAft>
          <a:spcPct val="0"/>
        </a:spcAft>
        <a:buFont typeface="Arial" charset="0"/>
        <a:defRPr sz="2200" cap="none">
          <a:solidFill>
            <a:srgbClr val="595959"/>
          </a:solidFill>
          <a:latin typeface="+mn-lt"/>
          <a:ea typeface="ＭＳ Ｐゴシック" charset="0"/>
          <a:cs typeface="Andes ExtraLight"/>
        </a:defRPr>
      </a:lvl1pPr>
      <a:lvl2pPr algn="l" rtl="0" eaLnBrk="0" fontAlgn="base" hangingPunct="0">
        <a:spcBef>
          <a:spcPct val="0"/>
        </a:spcBef>
        <a:spcAft>
          <a:spcPct val="0"/>
        </a:spcAft>
        <a:buFont typeface="Arial" charset="0"/>
        <a:defRPr sz="2200">
          <a:solidFill>
            <a:srgbClr val="595959"/>
          </a:solidFill>
          <a:latin typeface="Arial" charset="0"/>
          <a:ea typeface="ＭＳ Ｐゴシック" charset="0"/>
        </a:defRPr>
      </a:lvl2pPr>
      <a:lvl3pPr algn="l" rtl="0" eaLnBrk="0" fontAlgn="base" hangingPunct="0">
        <a:spcBef>
          <a:spcPct val="0"/>
        </a:spcBef>
        <a:spcAft>
          <a:spcPct val="0"/>
        </a:spcAft>
        <a:buFont typeface="Arial" charset="0"/>
        <a:defRPr sz="2200">
          <a:solidFill>
            <a:srgbClr val="595959"/>
          </a:solidFill>
          <a:latin typeface="Arial" charset="0"/>
          <a:ea typeface="ＭＳ Ｐゴシック" charset="0"/>
        </a:defRPr>
      </a:lvl3pPr>
      <a:lvl4pPr algn="l" rtl="0" eaLnBrk="0" fontAlgn="base" hangingPunct="0">
        <a:spcBef>
          <a:spcPct val="0"/>
        </a:spcBef>
        <a:spcAft>
          <a:spcPct val="0"/>
        </a:spcAft>
        <a:buFont typeface="Arial" charset="0"/>
        <a:defRPr sz="2200">
          <a:solidFill>
            <a:srgbClr val="595959"/>
          </a:solidFill>
          <a:latin typeface="Arial" charset="0"/>
          <a:ea typeface="ＭＳ Ｐゴシック" charset="0"/>
        </a:defRPr>
      </a:lvl4pPr>
      <a:lvl5pPr algn="l" rtl="0" eaLnBrk="0" fontAlgn="base" hangingPunct="0">
        <a:spcBef>
          <a:spcPct val="0"/>
        </a:spcBef>
        <a:spcAft>
          <a:spcPct val="0"/>
        </a:spcAft>
        <a:buFont typeface="Arial" charset="0"/>
        <a:defRPr sz="2200">
          <a:solidFill>
            <a:srgbClr val="595959"/>
          </a:solidFill>
          <a:latin typeface="Arial" charset="0"/>
          <a:ea typeface="ＭＳ Ｐゴシック" charset="0"/>
        </a:defRPr>
      </a:lvl5pPr>
      <a:lvl6pPr marL="457200" algn="ctr" rtl="0" fontAlgn="base">
        <a:spcBef>
          <a:spcPct val="0"/>
        </a:spcBef>
        <a:spcAft>
          <a:spcPct val="0"/>
        </a:spcAft>
        <a:defRPr sz="2600" b="1">
          <a:solidFill>
            <a:srgbClr val="014C6D"/>
          </a:solidFill>
          <a:latin typeface="Trebuchet MS" pitchFamily="34" charset="0"/>
        </a:defRPr>
      </a:lvl6pPr>
      <a:lvl7pPr marL="914400" algn="ctr" rtl="0" fontAlgn="base">
        <a:spcBef>
          <a:spcPct val="0"/>
        </a:spcBef>
        <a:spcAft>
          <a:spcPct val="0"/>
        </a:spcAft>
        <a:defRPr sz="2600" b="1">
          <a:solidFill>
            <a:srgbClr val="014C6D"/>
          </a:solidFill>
          <a:latin typeface="Trebuchet MS" pitchFamily="34" charset="0"/>
        </a:defRPr>
      </a:lvl7pPr>
      <a:lvl8pPr marL="1371600" algn="ctr" rtl="0" fontAlgn="base">
        <a:spcBef>
          <a:spcPct val="0"/>
        </a:spcBef>
        <a:spcAft>
          <a:spcPct val="0"/>
        </a:spcAft>
        <a:defRPr sz="2600" b="1">
          <a:solidFill>
            <a:srgbClr val="014C6D"/>
          </a:solidFill>
          <a:latin typeface="Trebuchet MS" pitchFamily="34" charset="0"/>
        </a:defRPr>
      </a:lvl8pPr>
      <a:lvl9pPr marL="1828800" algn="ctr" rtl="0" fontAlgn="base">
        <a:spcBef>
          <a:spcPct val="0"/>
        </a:spcBef>
        <a:spcAft>
          <a:spcPct val="0"/>
        </a:spcAft>
        <a:defRPr sz="2600" b="1">
          <a:solidFill>
            <a:srgbClr val="014C6D"/>
          </a:solidFill>
          <a:latin typeface="Trebuchet MS" pitchFamily="34" charset="0"/>
        </a:defRPr>
      </a:lvl9pPr>
    </p:titleStyle>
    <p:bodyStyle>
      <a:lvl1pPr algn="l" rtl="0" eaLnBrk="0" fontAlgn="base" hangingPunct="0">
        <a:lnSpc>
          <a:spcPct val="150000"/>
        </a:lnSpc>
        <a:spcBef>
          <a:spcPts val="1800"/>
        </a:spcBef>
        <a:spcAft>
          <a:spcPct val="0"/>
        </a:spcAft>
        <a:buClr>
          <a:srgbClr val="404040"/>
        </a:buClr>
        <a:defRPr>
          <a:solidFill>
            <a:srgbClr val="595959"/>
          </a:solidFill>
          <a:latin typeface="Arial"/>
          <a:ea typeface="ＭＳ Ｐゴシック" charset="0"/>
          <a:cs typeface="Arial"/>
        </a:defRPr>
      </a:lvl1pPr>
      <a:lvl2pPr marL="285750" indent="-285750" algn="l" rtl="0" eaLnBrk="0" fontAlgn="base" hangingPunct="0">
        <a:lnSpc>
          <a:spcPct val="110000"/>
        </a:lnSpc>
        <a:spcBef>
          <a:spcPct val="0"/>
        </a:spcBef>
        <a:spcAft>
          <a:spcPct val="0"/>
        </a:spcAft>
        <a:buClr>
          <a:srgbClr val="595959"/>
        </a:buClr>
        <a:buFont typeface="Arial" charset="0"/>
        <a:buChar char="•"/>
        <a:defRPr>
          <a:solidFill>
            <a:srgbClr val="595959"/>
          </a:solidFill>
          <a:latin typeface="Arial"/>
          <a:ea typeface="ＭＳ Ｐゴシック" charset="0"/>
          <a:cs typeface="Arial"/>
        </a:defRPr>
      </a:lvl2pPr>
      <a:lvl3pPr marL="285750" indent="-285750" algn="l" rtl="0" eaLnBrk="0" fontAlgn="base" hangingPunct="0">
        <a:lnSpc>
          <a:spcPct val="110000"/>
        </a:lnSpc>
        <a:spcBef>
          <a:spcPct val="0"/>
        </a:spcBef>
        <a:spcAft>
          <a:spcPct val="0"/>
        </a:spcAft>
        <a:buClr>
          <a:schemeClr val="tx1"/>
        </a:buClr>
        <a:buFont typeface="Arial" charset="0"/>
        <a:buChar char="•"/>
        <a:defRPr>
          <a:solidFill>
            <a:schemeClr val="tx2"/>
          </a:solidFill>
          <a:latin typeface="Arial"/>
          <a:ea typeface="ＭＳ Ｐゴシック" charset="0"/>
          <a:cs typeface="Arial"/>
        </a:defRPr>
      </a:lvl3pPr>
      <a:lvl4pPr marL="831850" indent="-285750" algn="l" rtl="0" eaLnBrk="0" fontAlgn="base" hangingPunct="0">
        <a:lnSpc>
          <a:spcPct val="110000"/>
        </a:lnSpc>
        <a:spcBef>
          <a:spcPct val="0"/>
        </a:spcBef>
        <a:spcAft>
          <a:spcPct val="0"/>
        </a:spcAft>
        <a:buClr>
          <a:srgbClr val="595959"/>
        </a:buClr>
        <a:buFont typeface="Arial" charset="0"/>
        <a:buChar char="•"/>
        <a:defRPr>
          <a:solidFill>
            <a:srgbClr val="595959"/>
          </a:solidFill>
          <a:latin typeface="Arial"/>
          <a:ea typeface="ＭＳ Ｐゴシック" charset="0"/>
          <a:cs typeface="Arial"/>
        </a:defRPr>
      </a:lvl4pPr>
      <a:lvl5pPr marL="1196975" indent="-285750" algn="l" rtl="0" eaLnBrk="0" fontAlgn="base" hangingPunct="0">
        <a:lnSpc>
          <a:spcPct val="110000"/>
        </a:lnSpc>
        <a:spcBef>
          <a:spcPct val="0"/>
        </a:spcBef>
        <a:spcAft>
          <a:spcPct val="0"/>
        </a:spcAft>
        <a:buClr>
          <a:srgbClr val="595959"/>
        </a:buClr>
        <a:buFont typeface="Arial" charset="0"/>
        <a:buChar char="•"/>
        <a:defRPr>
          <a:solidFill>
            <a:srgbClr val="595959"/>
          </a:solidFill>
          <a:latin typeface="Arial"/>
          <a:ea typeface="ＭＳ Ｐゴシック" charset="0"/>
          <a:cs typeface="Arial"/>
        </a:defRPr>
      </a:lvl5pPr>
      <a:lvl6pPr marL="502920" indent="-228600" algn="l" rtl="0" fontAlgn="base">
        <a:spcBef>
          <a:spcPct val="20000"/>
        </a:spcBef>
        <a:spcAft>
          <a:spcPct val="0"/>
        </a:spcAft>
        <a:buClr>
          <a:schemeClr val="tx2">
            <a:lumMod val="65000"/>
            <a:lumOff val="35000"/>
          </a:schemeClr>
        </a:buClr>
        <a:buFont typeface="Arial"/>
        <a:buChar char="•"/>
        <a:defRPr sz="1800">
          <a:solidFill>
            <a:schemeClr val="tx2">
              <a:lumMod val="65000"/>
              <a:lumOff val="35000"/>
            </a:schemeClr>
          </a:solidFill>
          <a:latin typeface="+mn-lt"/>
        </a:defRPr>
      </a:lvl6pPr>
      <a:lvl7pPr marL="2971800" indent="-228600" algn="l" rtl="0" fontAlgn="base">
        <a:spcBef>
          <a:spcPct val="20000"/>
        </a:spcBef>
        <a:spcAft>
          <a:spcPct val="0"/>
        </a:spcAft>
        <a:buClr>
          <a:srgbClr val="00783C"/>
        </a:buClr>
        <a:buChar char="»"/>
        <a:defRPr sz="1600">
          <a:solidFill>
            <a:schemeClr val="tx1"/>
          </a:solidFill>
          <a:latin typeface="+mn-lt"/>
        </a:defRPr>
      </a:lvl7pPr>
      <a:lvl8pPr marL="3429000" indent="-228600" algn="l" rtl="0" fontAlgn="base">
        <a:spcBef>
          <a:spcPct val="20000"/>
        </a:spcBef>
        <a:spcAft>
          <a:spcPct val="0"/>
        </a:spcAft>
        <a:buClr>
          <a:srgbClr val="00783C"/>
        </a:buClr>
        <a:buChar char="»"/>
        <a:defRPr sz="1600">
          <a:solidFill>
            <a:schemeClr val="tx1"/>
          </a:solidFill>
          <a:latin typeface="+mn-lt"/>
        </a:defRPr>
      </a:lvl8pPr>
      <a:lvl9pPr marL="3886200" indent="-228600" algn="l" rtl="0" fontAlgn="base">
        <a:spcBef>
          <a:spcPct val="20000"/>
        </a:spcBef>
        <a:spcAft>
          <a:spcPct val="0"/>
        </a:spcAft>
        <a:buClr>
          <a:srgbClr val="00783C"/>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2.xml"/><Relationship Id="rId2"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New Approaches to Economic Challenges</a:t>
            </a:r>
            <a:endParaRPr lang="en-US" dirty="0"/>
          </a:p>
        </p:txBody>
      </p:sp>
      <p:sp>
        <p:nvSpPr>
          <p:cNvPr id="4" name="Text Placeholder 3"/>
          <p:cNvSpPr>
            <a:spLocks noGrp="1"/>
          </p:cNvSpPr>
          <p:nvPr>
            <p:ph type="body" sz="quarter" idx="13"/>
          </p:nvPr>
        </p:nvSpPr>
        <p:spPr/>
        <p:txBody>
          <a:bodyPr/>
          <a:lstStyle/>
          <a:p>
            <a:r>
              <a:rPr lang="en-US" dirty="0" smtClean="0"/>
              <a:t>Trade, Growth &amp; Competition</a:t>
            </a:r>
            <a:endParaRPr lang="en-US" dirty="0"/>
          </a:p>
        </p:txBody>
      </p:sp>
      <p:sp>
        <p:nvSpPr>
          <p:cNvPr id="5" name="Text Placeholder 4"/>
          <p:cNvSpPr>
            <a:spLocks noGrp="1"/>
          </p:cNvSpPr>
          <p:nvPr>
            <p:ph type="body" sz="quarter" idx="14"/>
          </p:nvPr>
        </p:nvSpPr>
        <p:spPr/>
        <p:txBody>
          <a:bodyPr/>
          <a:lstStyle/>
          <a:p>
            <a:r>
              <a:rPr lang="en-US" dirty="0" smtClean="0"/>
              <a:t>Presenter:  Masud Cader</a:t>
            </a:r>
          </a:p>
          <a:p>
            <a:r>
              <a:rPr lang="en-US" dirty="0" smtClean="0"/>
              <a:t>OECD Workshop on Complexity and Policy</a:t>
            </a:r>
            <a:endParaRPr lang="en-US" dirty="0"/>
          </a:p>
        </p:txBody>
      </p:sp>
      <p:pic>
        <p:nvPicPr>
          <p:cNvPr id="11" name="Picture Placeholder 10"/>
          <p:cNvPicPr>
            <a:picLocks noGrp="1" noChangeAspect="1"/>
          </p:cNvPicPr>
          <p:nvPr>
            <p:ph type="pic" sz="quarter" idx="17"/>
          </p:nvPr>
        </p:nvPicPr>
        <p:blipFill>
          <a:blip r:embed="rId3" cstate="email">
            <a:extLst>
              <a:ext uri="{28A0092B-C50C-407E-A947-70E740481C1C}">
                <a14:useLocalDpi xmlns:a14="http://schemas.microsoft.com/office/drawing/2010/main" val="0"/>
              </a:ext>
            </a:extLst>
          </a:blip>
          <a:stretch>
            <a:fillRect/>
          </a:stretch>
        </p:blipFill>
        <p:spPr>
          <a:xfrm>
            <a:off x="475735" y="5006077"/>
            <a:ext cx="1185051" cy="1086561"/>
          </a:xfrm>
        </p:spPr>
      </p:pic>
      <p:sp>
        <p:nvSpPr>
          <p:cNvPr id="12294" name="Date Placeholder 12"/>
          <p:cNvSpPr>
            <a:spLocks noGrp="1"/>
          </p:cNvSpPr>
          <p:nvPr>
            <p:ph type="dt" sz="quarter" idx="18"/>
          </p:nvPr>
        </p:nvSpPr>
        <p:spPr/>
        <p:txBody>
          <a:bodyPr/>
          <a:lstStyle>
            <a:lvl1pPr eaLnBrk="0" hangingPunct="0">
              <a:defRPr sz="1600" b="1">
                <a:solidFill>
                  <a:schemeClr val="tx1"/>
                </a:solidFill>
                <a:latin typeface="Trebuchet MS" charset="0"/>
                <a:ea typeface="ＭＳ Ｐゴシック" charset="0"/>
                <a:cs typeface="ＭＳ Ｐゴシック" charset="0"/>
              </a:defRPr>
            </a:lvl1pPr>
            <a:lvl2pPr marL="742950" indent="-285750" eaLnBrk="0" hangingPunct="0">
              <a:defRPr sz="1600" b="1">
                <a:solidFill>
                  <a:schemeClr val="tx1"/>
                </a:solidFill>
                <a:latin typeface="Trebuchet MS" charset="0"/>
                <a:ea typeface="ＭＳ Ｐゴシック" charset="0"/>
              </a:defRPr>
            </a:lvl2pPr>
            <a:lvl3pPr marL="1143000" indent="-228600" eaLnBrk="0" hangingPunct="0">
              <a:defRPr sz="1600" b="1">
                <a:solidFill>
                  <a:schemeClr val="tx1"/>
                </a:solidFill>
                <a:latin typeface="Trebuchet MS" charset="0"/>
                <a:ea typeface="ＭＳ Ｐゴシック" charset="0"/>
              </a:defRPr>
            </a:lvl3pPr>
            <a:lvl4pPr marL="1600200" indent="-228600" eaLnBrk="0" hangingPunct="0">
              <a:defRPr sz="1600" b="1">
                <a:solidFill>
                  <a:schemeClr val="tx1"/>
                </a:solidFill>
                <a:latin typeface="Trebuchet MS" charset="0"/>
                <a:ea typeface="ＭＳ Ｐゴシック" charset="0"/>
              </a:defRPr>
            </a:lvl4pPr>
            <a:lvl5pPr marL="2057400" indent="-228600" eaLnBrk="0" hangingPunct="0">
              <a:defRPr sz="1600" b="1">
                <a:solidFill>
                  <a:schemeClr val="tx1"/>
                </a:solidFill>
                <a:latin typeface="Trebuchet MS" charset="0"/>
                <a:ea typeface="ＭＳ Ｐゴシック" charset="0"/>
              </a:defRPr>
            </a:lvl5pPr>
            <a:lvl6pPr marL="2514600" indent="-228600" eaLnBrk="0" fontAlgn="base" hangingPunct="0">
              <a:spcBef>
                <a:spcPct val="0"/>
              </a:spcBef>
              <a:spcAft>
                <a:spcPct val="0"/>
              </a:spcAft>
              <a:defRPr sz="1600" b="1">
                <a:solidFill>
                  <a:schemeClr val="tx1"/>
                </a:solidFill>
                <a:latin typeface="Trebuchet MS" charset="0"/>
                <a:ea typeface="ＭＳ Ｐゴシック" charset="0"/>
              </a:defRPr>
            </a:lvl6pPr>
            <a:lvl7pPr marL="2971800" indent="-228600" eaLnBrk="0" fontAlgn="base" hangingPunct="0">
              <a:spcBef>
                <a:spcPct val="0"/>
              </a:spcBef>
              <a:spcAft>
                <a:spcPct val="0"/>
              </a:spcAft>
              <a:defRPr sz="1600" b="1">
                <a:solidFill>
                  <a:schemeClr val="tx1"/>
                </a:solidFill>
                <a:latin typeface="Trebuchet MS" charset="0"/>
                <a:ea typeface="ＭＳ Ｐゴシック" charset="0"/>
              </a:defRPr>
            </a:lvl7pPr>
            <a:lvl8pPr marL="3429000" indent="-228600" eaLnBrk="0" fontAlgn="base" hangingPunct="0">
              <a:spcBef>
                <a:spcPct val="0"/>
              </a:spcBef>
              <a:spcAft>
                <a:spcPct val="0"/>
              </a:spcAft>
              <a:defRPr sz="1600" b="1">
                <a:solidFill>
                  <a:schemeClr val="tx1"/>
                </a:solidFill>
                <a:latin typeface="Trebuchet MS" charset="0"/>
                <a:ea typeface="ＭＳ Ｐゴシック" charset="0"/>
              </a:defRPr>
            </a:lvl8pPr>
            <a:lvl9pPr marL="3886200" indent="-228600" eaLnBrk="0" fontAlgn="base" hangingPunct="0">
              <a:spcBef>
                <a:spcPct val="0"/>
              </a:spcBef>
              <a:spcAft>
                <a:spcPct val="0"/>
              </a:spcAft>
              <a:defRPr sz="1600" b="1">
                <a:solidFill>
                  <a:schemeClr val="tx1"/>
                </a:solidFill>
                <a:latin typeface="Trebuchet MS" charset="0"/>
                <a:ea typeface="ＭＳ Ｐゴシック" charset="0"/>
              </a:defRPr>
            </a:lvl9pPr>
          </a:lstStyle>
          <a:p>
            <a:r>
              <a:rPr lang="en-US" b="0" dirty="0" smtClean="0">
                <a:latin typeface="+mn-lt"/>
              </a:rPr>
              <a:t>September 29, 2016</a:t>
            </a:r>
            <a:endParaRPr lang="en-US" b="0" dirty="0">
              <a:latin typeface="+mn-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316537" y="6330854"/>
            <a:ext cx="552283" cy="358440"/>
          </a:xfrm>
          <a:prstGeom prst="rect">
            <a:avLst/>
          </a:prstGeom>
        </p:spPr>
        <p:txBody>
          <a:bodyPr/>
          <a:lstStyle/>
          <a:p>
            <a:fld id="{8CD079F0-CA9F-B640-8E87-DAB80C0163A1}" type="slidenum">
              <a:rPr lang="en-US" smtClean="0"/>
              <a:pPr/>
              <a:t>9</a:t>
            </a:fld>
            <a:endParaRPr lang="en-US" dirty="0"/>
          </a:p>
        </p:txBody>
      </p:sp>
      <p:sp>
        <p:nvSpPr>
          <p:cNvPr id="5" name="矩形 4"/>
          <p:cNvSpPr/>
          <p:nvPr/>
        </p:nvSpPr>
        <p:spPr bwMode="auto">
          <a:xfrm>
            <a:off x="0" y="0"/>
            <a:ext cx="9144000" cy="475488"/>
          </a:xfrm>
          <a:prstGeom prst="rect">
            <a:avLst/>
          </a:prstGeom>
          <a:solidFill>
            <a:srgbClr val="139AF0"/>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R="0" defTabSz="914400" rtl="0" eaLnBrk="1" fontAlgn="base" latinLnBrk="0" hangingPunct="1">
              <a:lnSpc>
                <a:spcPct val="100000"/>
              </a:lnSpc>
              <a:spcBef>
                <a:spcPct val="50000"/>
              </a:spcBef>
              <a:spcAft>
                <a:spcPct val="0"/>
              </a:spcAft>
              <a:buClrTx/>
              <a:buSzTx/>
              <a:tabLst/>
            </a:pPr>
            <a:r>
              <a:rPr lang="en-US" altLang="zh-CN" sz="1800" b="0" dirty="0" smtClean="0">
                <a:solidFill>
                  <a:srgbClr val="FFFFFF"/>
                </a:solidFill>
                <a:latin typeface="+mn-lt"/>
              </a:rPr>
              <a:t>The Analytical Approach in a Nutshell</a:t>
            </a:r>
            <a:endParaRPr kumimoji="0" lang="zh-CN" altLang="en-US" sz="1800" b="0" i="0" u="none" strike="noStrike" cap="none" normalizeH="0" baseline="0" dirty="0" smtClean="0">
              <a:ln>
                <a:noFill/>
              </a:ln>
              <a:solidFill>
                <a:srgbClr val="FFFFFF"/>
              </a:solidFill>
              <a:effectLst/>
              <a:latin typeface="+mn-lt"/>
            </a:endParaRPr>
          </a:p>
        </p:txBody>
      </p:sp>
      <p:sp>
        <p:nvSpPr>
          <p:cNvPr id="7" name="テキスト ボックス 6"/>
          <p:cNvSpPr txBox="1"/>
          <p:nvPr/>
        </p:nvSpPr>
        <p:spPr>
          <a:xfrm>
            <a:off x="316537" y="833928"/>
            <a:ext cx="8510925" cy="1477328"/>
          </a:xfrm>
          <a:prstGeom prst="rect">
            <a:avLst/>
          </a:prstGeom>
          <a:noFill/>
        </p:spPr>
        <p:txBody>
          <a:bodyPr wrap="square" rtlCol="0">
            <a:spAutoFit/>
          </a:bodyPr>
          <a:lstStyle/>
          <a:p>
            <a:r>
              <a:rPr lang="en-US" sz="1800" dirty="0" smtClean="0"/>
              <a:t>Product Network</a:t>
            </a:r>
          </a:p>
          <a:p>
            <a:pPr marL="285750" indent="-285750">
              <a:buFont typeface="Arial" panose="020B0604020202020204" pitchFamily="34" charset="0"/>
              <a:buChar char="•"/>
            </a:pPr>
            <a:r>
              <a:rPr lang="en-US" sz="1800" dirty="0"/>
              <a:t>A network </a:t>
            </a:r>
            <a:r>
              <a:rPr lang="en-US" sz="1800" b="0" dirty="0"/>
              <a:t>of different products connected by directed link which represent a </a:t>
            </a:r>
            <a:r>
              <a:rPr lang="en-US" sz="1800" b="0" i="1" u="sng" dirty="0" smtClean="0"/>
              <a:t>causal relationship</a:t>
            </a:r>
            <a:endParaRPr lang="en-US" sz="1800" b="0" i="1" u="sng" dirty="0"/>
          </a:p>
          <a:p>
            <a:pPr marL="285750" indent="-285750">
              <a:buFont typeface="Arial" panose="020B0604020202020204" pitchFamily="34" charset="0"/>
              <a:buChar char="•"/>
            </a:pPr>
            <a:r>
              <a:rPr lang="en-US" sz="1800" b="0" dirty="0"/>
              <a:t>Based on </a:t>
            </a:r>
            <a:r>
              <a:rPr lang="en-US" sz="1800" b="0" i="1" u="sng" dirty="0" smtClean="0"/>
              <a:t>conditional probability</a:t>
            </a:r>
            <a:r>
              <a:rPr lang="en-US" sz="1800" b="0" dirty="0"/>
              <a:t>: </a:t>
            </a:r>
            <a:r>
              <a:rPr lang="en-US" sz="1800" b="0" dirty="0" smtClean="0"/>
              <a:t>if product A is produced when product B already produced, product A shares a set of capabilities with product B</a:t>
            </a:r>
          </a:p>
        </p:txBody>
      </p:sp>
      <p:sp>
        <p:nvSpPr>
          <p:cNvPr id="8" name="フローチャート: 結合子 7"/>
          <p:cNvSpPr/>
          <p:nvPr/>
        </p:nvSpPr>
        <p:spPr bwMode="auto">
          <a:xfrm>
            <a:off x="2990681" y="2349004"/>
            <a:ext cx="656528" cy="603441"/>
          </a:xfrm>
          <a:prstGeom prst="flowChartConnector">
            <a:avLst/>
          </a:prstGeom>
          <a:solidFill>
            <a:schemeClr val="tx1">
              <a:lumMod val="75000"/>
              <a:lumOff val="25000"/>
            </a:schemeClr>
          </a:solidFill>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R="0" algn="ctr" defTabSz="914400" rtl="0" eaLnBrk="1" fontAlgn="base" latinLnBrk="0" hangingPunct="1">
              <a:lnSpc>
                <a:spcPct val="100000"/>
              </a:lnSpc>
              <a:spcBef>
                <a:spcPct val="50000"/>
              </a:spcBef>
              <a:spcAft>
                <a:spcPct val="0"/>
              </a:spcAft>
              <a:buClrTx/>
              <a:buSzTx/>
              <a:tabLst/>
            </a:pPr>
            <a:r>
              <a:rPr lang="en-US" sz="2000" dirty="0">
                <a:solidFill>
                  <a:schemeClr val="bg1"/>
                </a:solidFill>
                <a:latin typeface="Trebuchet MS" pitchFamily="34" charset="0"/>
                <a:cs typeface="Times New Roman" pitchFamily="18" charset="0"/>
              </a:rPr>
              <a:t>B</a:t>
            </a:r>
            <a:endParaRPr kumimoji="0" lang="en-US" sz="2000" i="0" u="none" strike="noStrike" cap="none" normalizeH="0" baseline="0" dirty="0" smtClean="0">
              <a:ln>
                <a:noFill/>
              </a:ln>
              <a:solidFill>
                <a:schemeClr val="bg1"/>
              </a:solidFill>
              <a:effectLst/>
              <a:latin typeface="Trebuchet MS" pitchFamily="34" charset="0"/>
              <a:cs typeface="Times New Roman" pitchFamily="18" charset="0"/>
            </a:endParaRPr>
          </a:p>
        </p:txBody>
      </p:sp>
      <p:sp>
        <p:nvSpPr>
          <p:cNvPr id="3" name="正方形/長方形 2"/>
          <p:cNvSpPr/>
          <p:nvPr/>
        </p:nvSpPr>
        <p:spPr>
          <a:xfrm>
            <a:off x="316537" y="2970154"/>
            <a:ext cx="8650818" cy="3693319"/>
          </a:xfrm>
          <a:prstGeom prst="rect">
            <a:avLst/>
          </a:prstGeom>
        </p:spPr>
        <p:txBody>
          <a:bodyPr wrap="square">
            <a:spAutoFit/>
          </a:bodyPr>
          <a:lstStyle/>
          <a:p>
            <a:r>
              <a:rPr lang="en-US" sz="1800" dirty="0"/>
              <a:t>The model uses Capabilities Approach</a:t>
            </a:r>
          </a:p>
          <a:p>
            <a:pPr marL="285750" indent="-285750">
              <a:buFont typeface="Arial" panose="020B0604020202020204" pitchFamily="34" charset="0"/>
              <a:buChar char="•"/>
            </a:pPr>
            <a:r>
              <a:rPr lang="en-US" sz="1800" b="0" dirty="0"/>
              <a:t>Capabilities of a country enables it to produce a given product</a:t>
            </a:r>
          </a:p>
          <a:p>
            <a:endParaRPr lang="en-US" sz="1800" dirty="0"/>
          </a:p>
          <a:p>
            <a:r>
              <a:rPr lang="en-US" sz="1800" dirty="0"/>
              <a:t>The presence or absence of products in a country’s export basket represents a hint </a:t>
            </a:r>
            <a:r>
              <a:rPr lang="en-US" sz="1800" dirty="0" smtClean="0"/>
              <a:t>to the </a:t>
            </a:r>
            <a:r>
              <a:rPr lang="en-US" sz="1800" dirty="0"/>
              <a:t>capability basket of this country</a:t>
            </a:r>
          </a:p>
          <a:p>
            <a:pPr marL="285750" indent="-285750">
              <a:buFont typeface="Arial" panose="020B0604020202020204" pitchFamily="34" charset="0"/>
              <a:buChar char="•"/>
            </a:pPr>
            <a:r>
              <a:rPr lang="en-US" sz="1800" b="0" dirty="0"/>
              <a:t>If many countries have Product A in their export </a:t>
            </a:r>
            <a:r>
              <a:rPr lang="en-US" sz="1800" b="0" dirty="0" smtClean="0"/>
              <a:t>baskets(i.e. competitively produced), </a:t>
            </a:r>
            <a:r>
              <a:rPr lang="en-US" sz="1800" b="0" dirty="0"/>
              <a:t>such product requires low capability</a:t>
            </a:r>
          </a:p>
          <a:p>
            <a:pPr marL="285750" indent="-285750">
              <a:buFont typeface="Arial" panose="020B0604020202020204" pitchFamily="34" charset="0"/>
              <a:buChar char="•"/>
            </a:pPr>
            <a:r>
              <a:rPr lang="en-US" sz="1800" b="0" dirty="0"/>
              <a:t>If only few </a:t>
            </a:r>
            <a:r>
              <a:rPr lang="en-US" sz="1800" b="0" dirty="0" smtClean="0"/>
              <a:t>countries have </a:t>
            </a:r>
            <a:r>
              <a:rPr lang="en-US" sz="1800" b="0" dirty="0"/>
              <a:t>Product B in their export baskets, such product requires high </a:t>
            </a:r>
            <a:r>
              <a:rPr lang="en-US" sz="1800" b="0" dirty="0" smtClean="0"/>
              <a:t>capability</a:t>
            </a:r>
          </a:p>
          <a:p>
            <a:endParaRPr lang="en-US" sz="1800" b="0" dirty="0"/>
          </a:p>
          <a:p>
            <a:r>
              <a:rPr lang="en-US" sz="1800" dirty="0" smtClean="0"/>
              <a:t>Basket of products predict future development of competitive products in 5 years</a:t>
            </a:r>
            <a:endParaRPr lang="en-US" sz="1800" dirty="0"/>
          </a:p>
          <a:p>
            <a:endParaRPr lang="en-US" sz="1800" dirty="0"/>
          </a:p>
        </p:txBody>
      </p:sp>
      <p:sp>
        <p:nvSpPr>
          <p:cNvPr id="9" name="フローチャート: 結合子 8"/>
          <p:cNvSpPr/>
          <p:nvPr/>
        </p:nvSpPr>
        <p:spPr bwMode="auto">
          <a:xfrm>
            <a:off x="5242718" y="2349004"/>
            <a:ext cx="656528" cy="603441"/>
          </a:xfrm>
          <a:prstGeom prst="flowChartConnector">
            <a:avLst/>
          </a:prstGeom>
          <a:solidFill>
            <a:schemeClr val="tx1">
              <a:lumMod val="75000"/>
              <a:lumOff val="25000"/>
            </a:schemeClr>
          </a:solidFill>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R="0" algn="ctr" defTabSz="914400" rtl="0" eaLnBrk="1" fontAlgn="base" latinLnBrk="0" hangingPunct="1">
              <a:lnSpc>
                <a:spcPct val="100000"/>
              </a:lnSpc>
              <a:spcBef>
                <a:spcPct val="50000"/>
              </a:spcBef>
              <a:spcAft>
                <a:spcPct val="0"/>
              </a:spcAft>
              <a:buClrTx/>
              <a:buSzTx/>
              <a:tabLst/>
            </a:pPr>
            <a:r>
              <a:rPr kumimoji="0" lang="en-US" sz="2000" i="0" u="none" strike="noStrike" cap="none" normalizeH="0" baseline="0" dirty="0" smtClean="0">
                <a:ln>
                  <a:noFill/>
                </a:ln>
                <a:solidFill>
                  <a:schemeClr val="bg1"/>
                </a:solidFill>
                <a:effectLst/>
                <a:latin typeface="Trebuchet MS" pitchFamily="34" charset="0"/>
                <a:cs typeface="Times New Roman" pitchFamily="18" charset="0"/>
              </a:rPr>
              <a:t>A</a:t>
            </a:r>
          </a:p>
        </p:txBody>
      </p:sp>
      <p:sp>
        <p:nvSpPr>
          <p:cNvPr id="13" name="下矢印 12"/>
          <p:cNvSpPr/>
          <p:nvPr/>
        </p:nvSpPr>
        <p:spPr bwMode="auto">
          <a:xfrm rot="16200000">
            <a:off x="4285469" y="1913711"/>
            <a:ext cx="318989" cy="1433947"/>
          </a:xfrm>
          <a:prstGeom prst="downArrow">
            <a:avLst/>
          </a:prstGeom>
          <a:solidFill>
            <a:schemeClr val="tx1"/>
          </a:solid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15888" marR="0" indent="-115888" algn="l" defTabSz="914400" rtl="0" eaLnBrk="1" fontAlgn="base" latinLnBrk="0" hangingPunct="1">
              <a:lnSpc>
                <a:spcPct val="100000"/>
              </a:lnSpc>
              <a:spcBef>
                <a:spcPct val="50000"/>
              </a:spcBef>
              <a:spcAft>
                <a:spcPct val="0"/>
              </a:spcAft>
              <a:buClrTx/>
              <a:buSzTx/>
              <a:buFontTx/>
              <a:buChar char="•"/>
              <a:tabLst/>
            </a:pPr>
            <a:endParaRPr kumimoji="0" lang="en-US" sz="1300" b="0" i="0" u="none" strike="noStrike" cap="none" normalizeH="0" baseline="0" smtClean="0">
              <a:ln>
                <a:noFill/>
              </a:ln>
              <a:solidFill>
                <a:schemeClr val="tx1"/>
              </a:solidFill>
              <a:effectLst/>
              <a:latin typeface="Trebuchet MS" pitchFamily="34" charset="0"/>
              <a:cs typeface="Times New Roman" pitchFamily="18" charset="0"/>
            </a:endParaRPr>
          </a:p>
        </p:txBody>
      </p:sp>
    </p:spTree>
    <p:extLst>
      <p:ext uri="{BB962C8B-B14F-4D97-AF65-F5344CB8AC3E}">
        <p14:creationId xmlns:p14="http://schemas.microsoft.com/office/powerpoint/2010/main" val="8463567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89569AED-CAED-AA4C-8C58-3F6616CFD3E5}" type="slidenum">
              <a:rPr lang="en-US" smtClean="0"/>
              <a:pPr>
                <a:defRPr/>
              </a:pPr>
              <a:t>10</a:t>
            </a:fld>
            <a:endParaRPr lang="en-US" dirty="0"/>
          </a:p>
        </p:txBody>
      </p:sp>
      <p:sp>
        <p:nvSpPr>
          <p:cNvPr id="5" name="Title 1"/>
          <p:cNvSpPr txBox="1">
            <a:spLocks/>
          </p:cNvSpPr>
          <p:nvPr/>
        </p:nvSpPr>
        <p:spPr bwMode="auto">
          <a:xfrm>
            <a:off x="475913" y="301627"/>
            <a:ext cx="11282705" cy="756707"/>
          </a:xfrm>
          <a:prstGeom prst="rect">
            <a:avLst/>
          </a:prstGeom>
          <a:noFill/>
          <a:ln w="9525">
            <a:noFill/>
            <a:miter lim="800000"/>
            <a:headEnd/>
            <a:tailEnd/>
          </a:ln>
        </p:spPr>
        <p:txBody>
          <a:bodyPr vert="horz" wrap="square" lIns="0" tIns="0" rIns="0" bIns="0" numCol="1" anchor="b" anchorCtr="0" compatLnSpc="1">
            <a:prstTxWarp prst="textNoShape">
              <a:avLst/>
            </a:prstTxWarp>
            <a:normAutofit/>
          </a:bodyPr>
          <a:lstStyle>
            <a:lvl1pPr algn="l" rtl="0" eaLnBrk="0" fontAlgn="base" hangingPunct="0">
              <a:spcBef>
                <a:spcPct val="0"/>
              </a:spcBef>
              <a:spcAft>
                <a:spcPct val="0"/>
              </a:spcAft>
              <a:buFont typeface="Arial" charset="0"/>
              <a:defRPr sz="2200" b="0" i="0" cap="none" baseline="0">
                <a:solidFill>
                  <a:srgbClr val="021F43"/>
                </a:solidFill>
                <a:latin typeface="+mn-lt"/>
                <a:ea typeface="ＭＳ Ｐゴシック" charset="0"/>
                <a:cs typeface="Andes ExtraLight"/>
              </a:defRPr>
            </a:lvl1pPr>
            <a:lvl2pPr algn="l" rtl="0" eaLnBrk="0" fontAlgn="base" hangingPunct="0">
              <a:spcBef>
                <a:spcPct val="0"/>
              </a:spcBef>
              <a:spcAft>
                <a:spcPct val="0"/>
              </a:spcAft>
              <a:buFont typeface="Arial" charset="0"/>
              <a:defRPr sz="2200">
                <a:solidFill>
                  <a:srgbClr val="595959"/>
                </a:solidFill>
                <a:latin typeface="Arial" charset="0"/>
                <a:ea typeface="ＭＳ Ｐゴシック" charset="0"/>
              </a:defRPr>
            </a:lvl2pPr>
            <a:lvl3pPr algn="l" rtl="0" eaLnBrk="0" fontAlgn="base" hangingPunct="0">
              <a:spcBef>
                <a:spcPct val="0"/>
              </a:spcBef>
              <a:spcAft>
                <a:spcPct val="0"/>
              </a:spcAft>
              <a:buFont typeface="Arial" charset="0"/>
              <a:defRPr sz="2200">
                <a:solidFill>
                  <a:srgbClr val="595959"/>
                </a:solidFill>
                <a:latin typeface="Arial" charset="0"/>
                <a:ea typeface="ＭＳ Ｐゴシック" charset="0"/>
              </a:defRPr>
            </a:lvl3pPr>
            <a:lvl4pPr algn="l" rtl="0" eaLnBrk="0" fontAlgn="base" hangingPunct="0">
              <a:spcBef>
                <a:spcPct val="0"/>
              </a:spcBef>
              <a:spcAft>
                <a:spcPct val="0"/>
              </a:spcAft>
              <a:buFont typeface="Arial" charset="0"/>
              <a:defRPr sz="2200">
                <a:solidFill>
                  <a:srgbClr val="595959"/>
                </a:solidFill>
                <a:latin typeface="Arial" charset="0"/>
                <a:ea typeface="ＭＳ Ｐゴシック" charset="0"/>
              </a:defRPr>
            </a:lvl4pPr>
            <a:lvl5pPr algn="l" rtl="0" eaLnBrk="0" fontAlgn="base" hangingPunct="0">
              <a:spcBef>
                <a:spcPct val="0"/>
              </a:spcBef>
              <a:spcAft>
                <a:spcPct val="0"/>
              </a:spcAft>
              <a:buFont typeface="Arial" charset="0"/>
              <a:defRPr sz="2200">
                <a:solidFill>
                  <a:srgbClr val="595959"/>
                </a:solidFill>
                <a:latin typeface="Arial" charset="0"/>
                <a:ea typeface="ＭＳ Ｐゴシック" charset="0"/>
              </a:defRPr>
            </a:lvl5pPr>
            <a:lvl6pPr marL="457200" algn="ctr" rtl="0" fontAlgn="base">
              <a:spcBef>
                <a:spcPct val="0"/>
              </a:spcBef>
              <a:spcAft>
                <a:spcPct val="0"/>
              </a:spcAft>
              <a:defRPr sz="2600" b="1">
                <a:solidFill>
                  <a:srgbClr val="014C6D"/>
                </a:solidFill>
                <a:latin typeface="Trebuchet MS" pitchFamily="34" charset="0"/>
              </a:defRPr>
            </a:lvl6pPr>
            <a:lvl7pPr marL="914400" algn="ctr" rtl="0" fontAlgn="base">
              <a:spcBef>
                <a:spcPct val="0"/>
              </a:spcBef>
              <a:spcAft>
                <a:spcPct val="0"/>
              </a:spcAft>
              <a:defRPr sz="2600" b="1">
                <a:solidFill>
                  <a:srgbClr val="014C6D"/>
                </a:solidFill>
                <a:latin typeface="Trebuchet MS" pitchFamily="34" charset="0"/>
              </a:defRPr>
            </a:lvl7pPr>
            <a:lvl8pPr marL="1371600" algn="ctr" rtl="0" fontAlgn="base">
              <a:spcBef>
                <a:spcPct val="0"/>
              </a:spcBef>
              <a:spcAft>
                <a:spcPct val="0"/>
              </a:spcAft>
              <a:defRPr sz="2600" b="1">
                <a:solidFill>
                  <a:srgbClr val="014C6D"/>
                </a:solidFill>
                <a:latin typeface="Trebuchet MS" pitchFamily="34" charset="0"/>
              </a:defRPr>
            </a:lvl8pPr>
            <a:lvl9pPr marL="1828800" algn="ctr" rtl="0" fontAlgn="base">
              <a:spcBef>
                <a:spcPct val="0"/>
              </a:spcBef>
              <a:spcAft>
                <a:spcPct val="0"/>
              </a:spcAft>
              <a:defRPr sz="2600" b="1">
                <a:solidFill>
                  <a:srgbClr val="014C6D"/>
                </a:solidFill>
                <a:latin typeface="Trebuchet MS" pitchFamily="34" charset="0"/>
              </a:defRPr>
            </a:lvl9pPr>
          </a:lstStyle>
          <a:p>
            <a:endParaRPr lang="en-US" sz="3200" kern="0" dirty="0"/>
          </a:p>
        </p:txBody>
      </p:sp>
      <p:pic>
        <p:nvPicPr>
          <p:cNvPr id="7" name="Picture 6"/>
          <p:cNvPicPr>
            <a:picLocks noChangeAspect="1"/>
          </p:cNvPicPr>
          <p:nvPr/>
        </p:nvPicPr>
        <p:blipFill rotWithShape="1">
          <a:blip r:embed="rId2" cstate="email">
            <a:extLst>
              <a:ext uri="{28A0092B-C50C-407E-A947-70E740481C1C}">
                <a14:useLocalDpi xmlns:a14="http://schemas.microsoft.com/office/drawing/2010/main" val="0"/>
              </a:ext>
            </a:extLst>
          </a:blip>
          <a:srcRect t="-1067"/>
          <a:stretch/>
        </p:blipFill>
        <p:spPr>
          <a:xfrm>
            <a:off x="1847292" y="1325366"/>
            <a:ext cx="4846320" cy="4880027"/>
          </a:xfrm>
          <a:prstGeom prst="rect">
            <a:avLst/>
          </a:prstGeom>
        </p:spPr>
      </p:pic>
      <p:cxnSp>
        <p:nvCxnSpPr>
          <p:cNvPr id="8" name="Straight Arrow Connector 7"/>
          <p:cNvCxnSpPr/>
          <p:nvPr/>
        </p:nvCxnSpPr>
        <p:spPr bwMode="auto">
          <a:xfrm flipV="1">
            <a:off x="2270187" y="4941773"/>
            <a:ext cx="1432505" cy="327646"/>
          </a:xfrm>
          <a:prstGeom prst="straightConnector1">
            <a:avLst/>
          </a:prstGeom>
          <a:noFill/>
          <a:ln w="19050" cap="flat" cmpd="sng" algn="ctr">
            <a:solidFill>
              <a:schemeClr val="bg2"/>
            </a:solidFill>
            <a:prstDash val="solid"/>
            <a:round/>
            <a:headEnd type="none" w="med" len="med"/>
            <a:tailEnd type="triangle"/>
          </a:ln>
          <a:effectLst/>
        </p:spPr>
      </p:cxnSp>
      <p:sp>
        <p:nvSpPr>
          <p:cNvPr id="9" name="TextBox 8"/>
          <p:cNvSpPr txBox="1"/>
          <p:nvPr/>
        </p:nvSpPr>
        <p:spPr>
          <a:xfrm>
            <a:off x="97230" y="4945582"/>
            <a:ext cx="2445821" cy="738664"/>
          </a:xfrm>
          <a:prstGeom prst="rect">
            <a:avLst/>
          </a:prstGeom>
          <a:noFill/>
        </p:spPr>
        <p:txBody>
          <a:bodyPr wrap="square" rtlCol="0">
            <a:spAutoFit/>
          </a:bodyPr>
          <a:lstStyle/>
          <a:p>
            <a:r>
              <a:rPr lang="en-US" sz="1050" b="0" dirty="0" smtClean="0">
                <a:solidFill>
                  <a:schemeClr val="bg2"/>
                </a:solidFill>
              </a:rPr>
              <a:t>Red line above black line (as indicated by a bright red region): Fitness in this sector has improved between 2000 and 2014</a:t>
            </a:r>
          </a:p>
        </p:txBody>
      </p:sp>
      <p:cxnSp>
        <p:nvCxnSpPr>
          <p:cNvPr id="10" name="Straight Arrow Connector 9"/>
          <p:cNvCxnSpPr/>
          <p:nvPr/>
        </p:nvCxnSpPr>
        <p:spPr bwMode="auto">
          <a:xfrm flipH="1">
            <a:off x="5151348" y="2743200"/>
            <a:ext cx="1376737" cy="277402"/>
          </a:xfrm>
          <a:prstGeom prst="straightConnector1">
            <a:avLst/>
          </a:prstGeom>
          <a:noFill/>
          <a:ln w="19050" cap="flat" cmpd="sng" algn="ctr">
            <a:solidFill>
              <a:schemeClr val="bg2"/>
            </a:solidFill>
            <a:prstDash val="solid"/>
            <a:round/>
            <a:headEnd type="none" w="med" len="med"/>
            <a:tailEnd type="triangle"/>
          </a:ln>
          <a:effectLst/>
        </p:spPr>
      </p:cxnSp>
      <p:sp>
        <p:nvSpPr>
          <p:cNvPr id="11" name="TextBox 10"/>
          <p:cNvSpPr txBox="1"/>
          <p:nvPr/>
        </p:nvSpPr>
        <p:spPr>
          <a:xfrm>
            <a:off x="6528085" y="2189604"/>
            <a:ext cx="2158717" cy="738664"/>
          </a:xfrm>
          <a:prstGeom prst="rect">
            <a:avLst/>
          </a:prstGeom>
          <a:noFill/>
        </p:spPr>
        <p:txBody>
          <a:bodyPr wrap="square" rtlCol="0">
            <a:spAutoFit/>
          </a:bodyPr>
          <a:lstStyle/>
          <a:p>
            <a:r>
              <a:rPr lang="en-US" sz="1050" b="0" dirty="0" smtClean="0">
                <a:solidFill>
                  <a:schemeClr val="bg2"/>
                </a:solidFill>
              </a:rPr>
              <a:t>In 2014, Croatia’s normalized fitness rank in sector 333 was nearly 0.8 (compared to about 0.65 in 2000).</a:t>
            </a:r>
          </a:p>
        </p:txBody>
      </p:sp>
      <p:sp>
        <p:nvSpPr>
          <p:cNvPr id="12" name="Arc 11"/>
          <p:cNvSpPr/>
          <p:nvPr/>
        </p:nvSpPr>
        <p:spPr bwMode="auto">
          <a:xfrm>
            <a:off x="1897640" y="2512768"/>
            <a:ext cx="1736916" cy="2161971"/>
          </a:xfrm>
          <a:prstGeom prst="arc">
            <a:avLst>
              <a:gd name="adj1" fmla="val 9670075"/>
              <a:gd name="adj2" fmla="val 14886981"/>
            </a:avLst>
          </a:prstGeom>
          <a:noFill/>
          <a:ln w="38100" cap="flat" cmpd="sng" algn="ctr">
            <a:solidFill>
              <a:schemeClr val="bg2"/>
            </a:solidFill>
            <a:prstDash val="solid"/>
            <a:round/>
            <a:headEnd type="arrow" w="med" len="med"/>
            <a:tailEnd type="none" w="med" len="med"/>
          </a:ln>
          <a:effectLst/>
        </p:spPr>
        <p:txBody>
          <a:bodyPr vert="horz" wrap="square" lIns="91440" tIns="45720" rIns="91440" bIns="45720" numCol="1" rtlCol="0" anchor="t" anchorCtr="0" compatLnSpc="1">
            <a:prstTxWarp prst="textNoShape">
              <a:avLst/>
            </a:prstTxWarp>
          </a:bodyPr>
          <a:lstStyle/>
          <a:p>
            <a:pPr marL="115888" marR="0" indent="-115888" algn="l" defTabSz="914400" rtl="0" eaLnBrk="1" fontAlgn="base" latinLnBrk="0" hangingPunct="1">
              <a:lnSpc>
                <a:spcPct val="100000"/>
              </a:lnSpc>
              <a:spcBef>
                <a:spcPct val="50000"/>
              </a:spcBef>
              <a:spcAft>
                <a:spcPct val="0"/>
              </a:spcAft>
              <a:buClrTx/>
              <a:buSzTx/>
              <a:buFontTx/>
              <a:buChar char="•"/>
              <a:tabLst/>
            </a:pPr>
            <a:endParaRPr kumimoji="0" lang="en-US" sz="1300" b="0" i="0" u="none" strike="noStrike" cap="none" normalizeH="0" baseline="0" smtClean="0">
              <a:ln>
                <a:noFill/>
              </a:ln>
              <a:solidFill>
                <a:schemeClr val="tx1"/>
              </a:solidFill>
              <a:effectLst/>
              <a:latin typeface="Trebuchet MS" pitchFamily="34" charset="0"/>
              <a:cs typeface="Times New Roman" pitchFamily="18" charset="0"/>
            </a:endParaRPr>
          </a:p>
        </p:txBody>
      </p:sp>
      <p:sp>
        <p:nvSpPr>
          <p:cNvPr id="13" name="TextBox 12"/>
          <p:cNvSpPr txBox="1"/>
          <p:nvPr/>
        </p:nvSpPr>
        <p:spPr>
          <a:xfrm>
            <a:off x="370096" y="2926207"/>
            <a:ext cx="1900091" cy="577081"/>
          </a:xfrm>
          <a:prstGeom prst="rect">
            <a:avLst/>
          </a:prstGeom>
          <a:noFill/>
        </p:spPr>
        <p:txBody>
          <a:bodyPr wrap="square" rtlCol="0">
            <a:spAutoFit/>
          </a:bodyPr>
          <a:lstStyle/>
          <a:p>
            <a:r>
              <a:rPr lang="en-US" sz="1050" b="0" dirty="0" smtClean="0">
                <a:solidFill>
                  <a:schemeClr val="bg2"/>
                </a:solidFill>
              </a:rPr>
              <a:t>Increasing complexity:</a:t>
            </a:r>
          </a:p>
          <a:p>
            <a:r>
              <a:rPr lang="en-US" sz="1050" b="0" dirty="0" smtClean="0">
                <a:solidFill>
                  <a:schemeClr val="bg2"/>
                </a:solidFill>
              </a:rPr>
              <a:t>Sector 321 is more sophisticated than 111</a:t>
            </a:r>
          </a:p>
        </p:txBody>
      </p:sp>
      <p:cxnSp>
        <p:nvCxnSpPr>
          <p:cNvPr id="14" name="Straight Arrow Connector 13"/>
          <p:cNvCxnSpPr/>
          <p:nvPr/>
        </p:nvCxnSpPr>
        <p:spPr bwMode="auto">
          <a:xfrm flipH="1" flipV="1">
            <a:off x="4762810" y="4941771"/>
            <a:ext cx="1204331" cy="890317"/>
          </a:xfrm>
          <a:prstGeom prst="straightConnector1">
            <a:avLst/>
          </a:prstGeom>
          <a:noFill/>
          <a:ln w="19050" cap="flat" cmpd="sng" algn="ctr">
            <a:solidFill>
              <a:schemeClr val="bg2"/>
            </a:solidFill>
            <a:prstDash val="solid"/>
            <a:round/>
            <a:headEnd type="none" w="med" len="med"/>
            <a:tailEnd type="triangle"/>
          </a:ln>
          <a:effectLst/>
        </p:spPr>
      </p:cxnSp>
      <p:sp>
        <p:nvSpPr>
          <p:cNvPr id="15" name="TextBox 14"/>
          <p:cNvSpPr txBox="1"/>
          <p:nvPr/>
        </p:nvSpPr>
        <p:spPr>
          <a:xfrm>
            <a:off x="6068741" y="5446772"/>
            <a:ext cx="2915518" cy="738664"/>
          </a:xfrm>
          <a:prstGeom prst="rect">
            <a:avLst/>
          </a:prstGeom>
          <a:noFill/>
        </p:spPr>
        <p:txBody>
          <a:bodyPr wrap="square" rtlCol="0">
            <a:spAutoFit/>
          </a:bodyPr>
          <a:lstStyle/>
          <a:p>
            <a:r>
              <a:rPr lang="en-US" sz="1050" b="0" dirty="0" smtClean="0">
                <a:solidFill>
                  <a:schemeClr val="bg2"/>
                </a:solidFill>
              </a:rPr>
              <a:t>Black line above red line:</a:t>
            </a:r>
            <a:endParaRPr lang="en-US" sz="1050" b="0" dirty="0">
              <a:solidFill>
                <a:schemeClr val="bg2"/>
              </a:solidFill>
            </a:endParaRPr>
          </a:p>
          <a:p>
            <a:r>
              <a:rPr lang="en-US" sz="1050" b="0" dirty="0" smtClean="0">
                <a:solidFill>
                  <a:schemeClr val="bg2"/>
                </a:solidFill>
              </a:rPr>
              <a:t>Fitness in this sector has decreased since 2000. Croatia’s strength in producing these goods is diminishing. </a:t>
            </a:r>
          </a:p>
        </p:txBody>
      </p:sp>
      <p:cxnSp>
        <p:nvCxnSpPr>
          <p:cNvPr id="16" name="Straight Arrow Connector 15"/>
          <p:cNvCxnSpPr/>
          <p:nvPr/>
        </p:nvCxnSpPr>
        <p:spPr bwMode="auto">
          <a:xfrm>
            <a:off x="3702692" y="1835433"/>
            <a:ext cx="495277" cy="189373"/>
          </a:xfrm>
          <a:prstGeom prst="straightConnector1">
            <a:avLst/>
          </a:prstGeom>
          <a:noFill/>
          <a:ln w="9525" cap="flat" cmpd="sng" algn="ctr">
            <a:solidFill>
              <a:schemeClr val="bg2"/>
            </a:solidFill>
            <a:prstDash val="solid"/>
            <a:round/>
            <a:headEnd type="none" w="med" len="med"/>
            <a:tailEnd type="triangle"/>
          </a:ln>
          <a:effectLst/>
        </p:spPr>
      </p:cxnSp>
      <p:sp>
        <p:nvSpPr>
          <p:cNvPr id="17" name="TextBox 16"/>
          <p:cNvSpPr txBox="1"/>
          <p:nvPr/>
        </p:nvSpPr>
        <p:spPr>
          <a:xfrm>
            <a:off x="2270187" y="1664172"/>
            <a:ext cx="1900091" cy="253916"/>
          </a:xfrm>
          <a:prstGeom prst="rect">
            <a:avLst/>
          </a:prstGeom>
          <a:noFill/>
        </p:spPr>
        <p:txBody>
          <a:bodyPr wrap="square" rtlCol="0">
            <a:spAutoFit/>
          </a:bodyPr>
          <a:lstStyle/>
          <a:p>
            <a:r>
              <a:rPr lang="en-US" sz="1050" b="0" dirty="0" smtClean="0">
                <a:solidFill>
                  <a:schemeClr val="bg2"/>
                </a:solidFill>
              </a:rPr>
              <a:t>Least complex sector</a:t>
            </a:r>
          </a:p>
        </p:txBody>
      </p:sp>
      <p:sp>
        <p:nvSpPr>
          <p:cNvPr id="18" name="Rectangle 17"/>
          <p:cNvSpPr/>
          <p:nvPr/>
        </p:nvSpPr>
        <p:spPr bwMode="auto">
          <a:xfrm>
            <a:off x="4216399" y="1984917"/>
            <a:ext cx="361043" cy="233578"/>
          </a:xfrm>
          <a:prstGeom prst="rect">
            <a:avLst/>
          </a:prstGeom>
          <a:noFill/>
          <a:ln w="952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15888" marR="0" indent="-115888" algn="l" defTabSz="914400" rtl="0" eaLnBrk="1" fontAlgn="base" latinLnBrk="0" hangingPunct="1">
              <a:lnSpc>
                <a:spcPct val="100000"/>
              </a:lnSpc>
              <a:spcBef>
                <a:spcPct val="50000"/>
              </a:spcBef>
              <a:spcAft>
                <a:spcPct val="0"/>
              </a:spcAft>
              <a:buClrTx/>
              <a:buSzTx/>
              <a:buFontTx/>
              <a:buChar char="•"/>
              <a:tabLst/>
            </a:pPr>
            <a:endParaRPr kumimoji="0" lang="en-US" sz="1300" b="0" i="0" u="none" strike="noStrike" cap="none" normalizeH="0" baseline="0" smtClean="0">
              <a:ln>
                <a:noFill/>
              </a:ln>
              <a:solidFill>
                <a:schemeClr val="tx1"/>
              </a:solidFill>
              <a:effectLst/>
              <a:latin typeface="Trebuchet MS" pitchFamily="34" charset="0"/>
              <a:cs typeface="Times New Roman" pitchFamily="18" charset="0"/>
            </a:endParaRPr>
          </a:p>
        </p:txBody>
      </p:sp>
      <p:sp>
        <p:nvSpPr>
          <p:cNvPr id="19" name="Rectangle 18"/>
          <p:cNvSpPr/>
          <p:nvPr/>
        </p:nvSpPr>
        <p:spPr bwMode="auto">
          <a:xfrm>
            <a:off x="4629325" y="2013655"/>
            <a:ext cx="361043" cy="233578"/>
          </a:xfrm>
          <a:prstGeom prst="rect">
            <a:avLst/>
          </a:prstGeom>
          <a:noFill/>
          <a:ln w="952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15888" marR="0" indent="-115888" algn="l" defTabSz="914400" rtl="0" eaLnBrk="1" fontAlgn="base" latinLnBrk="0" hangingPunct="1">
              <a:lnSpc>
                <a:spcPct val="100000"/>
              </a:lnSpc>
              <a:spcBef>
                <a:spcPct val="50000"/>
              </a:spcBef>
              <a:spcAft>
                <a:spcPct val="0"/>
              </a:spcAft>
              <a:buClrTx/>
              <a:buSzTx/>
              <a:buFontTx/>
              <a:buChar char="•"/>
              <a:tabLst/>
            </a:pPr>
            <a:endParaRPr kumimoji="0" lang="en-US" sz="1300" b="0" i="0" u="none" strike="noStrike" cap="none" normalizeH="0" baseline="0" smtClean="0">
              <a:ln>
                <a:noFill/>
              </a:ln>
              <a:solidFill>
                <a:schemeClr val="tx1"/>
              </a:solidFill>
              <a:effectLst/>
              <a:latin typeface="Trebuchet MS" pitchFamily="34" charset="0"/>
              <a:cs typeface="Times New Roman" pitchFamily="18" charset="0"/>
            </a:endParaRPr>
          </a:p>
        </p:txBody>
      </p:sp>
      <p:sp>
        <p:nvSpPr>
          <p:cNvPr id="20" name="TextBox 19"/>
          <p:cNvSpPr txBox="1"/>
          <p:nvPr/>
        </p:nvSpPr>
        <p:spPr>
          <a:xfrm>
            <a:off x="5105142" y="1614568"/>
            <a:ext cx="1900091" cy="253916"/>
          </a:xfrm>
          <a:prstGeom prst="rect">
            <a:avLst/>
          </a:prstGeom>
          <a:noFill/>
        </p:spPr>
        <p:txBody>
          <a:bodyPr wrap="square" rtlCol="0">
            <a:spAutoFit/>
          </a:bodyPr>
          <a:lstStyle/>
          <a:p>
            <a:r>
              <a:rPr lang="en-US" sz="1050" b="0" dirty="0" smtClean="0">
                <a:solidFill>
                  <a:schemeClr val="bg2"/>
                </a:solidFill>
              </a:rPr>
              <a:t>Most complex sector</a:t>
            </a:r>
          </a:p>
        </p:txBody>
      </p:sp>
      <p:cxnSp>
        <p:nvCxnSpPr>
          <p:cNvPr id="21" name="Straight Arrow Connector 20"/>
          <p:cNvCxnSpPr/>
          <p:nvPr/>
        </p:nvCxnSpPr>
        <p:spPr bwMode="auto">
          <a:xfrm flipH="1">
            <a:off x="4847265" y="1802672"/>
            <a:ext cx="304083" cy="182245"/>
          </a:xfrm>
          <a:prstGeom prst="straightConnector1">
            <a:avLst/>
          </a:prstGeom>
          <a:noFill/>
          <a:ln w="9525" cap="flat" cmpd="sng" algn="ctr">
            <a:solidFill>
              <a:schemeClr val="bg2"/>
            </a:solidFill>
            <a:prstDash val="solid"/>
            <a:round/>
            <a:headEnd type="none" w="med" len="med"/>
            <a:tailEnd type="triangle"/>
          </a:ln>
          <a:effectLst/>
        </p:spPr>
      </p:cxnSp>
      <p:sp>
        <p:nvSpPr>
          <p:cNvPr id="22" name="矩形 4"/>
          <p:cNvSpPr/>
          <p:nvPr/>
        </p:nvSpPr>
        <p:spPr bwMode="auto">
          <a:xfrm>
            <a:off x="0" y="0"/>
            <a:ext cx="9144000" cy="475488"/>
          </a:xfrm>
          <a:prstGeom prst="rect">
            <a:avLst/>
          </a:prstGeom>
          <a:solidFill>
            <a:srgbClr val="139AF0"/>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spcBef>
                <a:spcPct val="50000"/>
              </a:spcBef>
            </a:pPr>
            <a:r>
              <a:rPr lang="en-US" sz="1800" kern="0" dirty="0" smtClean="0">
                <a:solidFill>
                  <a:schemeClr val="bg1"/>
                </a:solidFill>
              </a:rPr>
              <a:t>Interpreting Sector Fitness radar plots</a:t>
            </a:r>
            <a:endParaRPr lang="en-US" sz="1800" kern="0" dirty="0">
              <a:solidFill>
                <a:schemeClr val="bg1"/>
              </a:solidFill>
            </a:endParaRPr>
          </a:p>
        </p:txBody>
      </p:sp>
      <p:sp>
        <p:nvSpPr>
          <p:cNvPr id="2" name="TextBox 1"/>
          <p:cNvSpPr txBox="1"/>
          <p:nvPr/>
        </p:nvSpPr>
        <p:spPr>
          <a:xfrm>
            <a:off x="3503068" y="1303417"/>
            <a:ext cx="1787703" cy="338554"/>
          </a:xfrm>
          <a:prstGeom prst="rect">
            <a:avLst/>
          </a:prstGeom>
          <a:solidFill>
            <a:schemeClr val="bg1"/>
          </a:solidFill>
        </p:spPr>
        <p:txBody>
          <a:bodyPr wrap="square" rtlCol="0">
            <a:spAutoFit/>
          </a:bodyPr>
          <a:lstStyle/>
          <a:p>
            <a:pPr algn="ctr"/>
            <a:r>
              <a:rPr lang="en-US" smtClean="0"/>
              <a:t>Country</a:t>
            </a:r>
            <a:endParaRPr lang="en-US"/>
          </a:p>
        </p:txBody>
      </p:sp>
    </p:spTree>
    <p:extLst>
      <p:ext uri="{BB962C8B-B14F-4D97-AF65-F5344CB8AC3E}">
        <p14:creationId xmlns:p14="http://schemas.microsoft.com/office/powerpoint/2010/main" val="19333670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0"/>
          </p:nvPr>
        </p:nvSpPr>
        <p:spPr>
          <a:xfrm>
            <a:off x="309228" y="1408642"/>
            <a:ext cx="8440305" cy="1722533"/>
          </a:xfrm>
        </p:spPr>
        <p:txBody>
          <a:bodyPr/>
          <a:lstStyle/>
          <a:p>
            <a:pPr>
              <a:spcBef>
                <a:spcPts val="0"/>
              </a:spcBef>
            </a:pPr>
            <a:r>
              <a:rPr lang="en-US" dirty="0" smtClean="0">
                <a:solidFill>
                  <a:schemeClr val="tx1"/>
                </a:solidFill>
              </a:rPr>
              <a:t>Goods in a product progression are connected by directed links which represent a </a:t>
            </a:r>
            <a:r>
              <a:rPr lang="en-US" b="1" dirty="0" smtClean="0">
                <a:solidFill>
                  <a:schemeClr val="tx1"/>
                </a:solidFill>
              </a:rPr>
              <a:t>causality relationship</a:t>
            </a:r>
            <a:r>
              <a:rPr lang="en-US" dirty="0" smtClean="0">
                <a:solidFill>
                  <a:schemeClr val="tx1"/>
                </a:solidFill>
              </a:rPr>
              <a:t>: </a:t>
            </a:r>
          </a:p>
          <a:p>
            <a:pPr>
              <a:spcBef>
                <a:spcPts val="0"/>
              </a:spcBef>
            </a:pPr>
            <a:endParaRPr lang="en-US" dirty="0" smtClean="0">
              <a:solidFill>
                <a:schemeClr val="tx1"/>
              </a:solidFill>
            </a:endParaRPr>
          </a:p>
          <a:p>
            <a:pPr algn="ctr">
              <a:spcBef>
                <a:spcPts val="0"/>
              </a:spcBef>
            </a:pPr>
            <a:r>
              <a:rPr lang="en-US" dirty="0" smtClean="0">
                <a:solidFill>
                  <a:schemeClr val="tx1"/>
                </a:solidFill>
              </a:rPr>
              <a:t>Good A is usually produced after a country is able to produce good B</a:t>
            </a:r>
            <a:endParaRPr lang="en-US" dirty="0">
              <a:solidFill>
                <a:schemeClr val="tx1"/>
              </a:solidFill>
            </a:endParaRPr>
          </a:p>
        </p:txBody>
      </p:sp>
      <p:sp>
        <p:nvSpPr>
          <p:cNvPr id="4" name="Slide Number Placeholder 3"/>
          <p:cNvSpPr>
            <a:spLocks noGrp="1"/>
          </p:cNvSpPr>
          <p:nvPr>
            <p:ph type="sldNum" sz="quarter" idx="12"/>
          </p:nvPr>
        </p:nvSpPr>
        <p:spPr>
          <a:xfrm>
            <a:off x="141003" y="6359857"/>
            <a:ext cx="268430" cy="367235"/>
          </a:xfrm>
        </p:spPr>
        <p:txBody>
          <a:bodyPr/>
          <a:lstStyle/>
          <a:p>
            <a:pPr>
              <a:defRPr/>
            </a:pPr>
            <a:fld id="{89569AED-CAED-AA4C-8C58-3F6616CFD3E5}" type="slidenum">
              <a:rPr lang="en-US" smtClean="0"/>
              <a:pPr>
                <a:defRPr/>
              </a:pPr>
              <a:t>11</a:t>
            </a:fld>
            <a:endParaRPr lang="en-US" dirty="0"/>
          </a:p>
        </p:txBody>
      </p:sp>
      <p:grpSp>
        <p:nvGrpSpPr>
          <p:cNvPr id="28" name="Group 27"/>
          <p:cNvGrpSpPr/>
          <p:nvPr/>
        </p:nvGrpSpPr>
        <p:grpSpPr>
          <a:xfrm>
            <a:off x="3501438" y="1877646"/>
            <a:ext cx="1772281" cy="476254"/>
            <a:chOff x="6203316" y="2545296"/>
            <a:chExt cx="1772281" cy="476254"/>
          </a:xfrm>
        </p:grpSpPr>
        <p:sp>
          <p:nvSpPr>
            <p:cNvPr id="5" name="Oval 4"/>
            <p:cNvSpPr/>
            <p:nvPr/>
          </p:nvSpPr>
          <p:spPr bwMode="auto">
            <a:xfrm>
              <a:off x="6203316" y="2545296"/>
              <a:ext cx="510199" cy="476254"/>
            </a:xfrm>
            <a:prstGeom prst="ellipse">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15888" marR="0" indent="-115888" algn="l" defTabSz="914400" rtl="0" eaLnBrk="1" fontAlgn="base" latinLnBrk="0" hangingPunct="1">
                <a:lnSpc>
                  <a:spcPct val="100000"/>
                </a:lnSpc>
                <a:spcBef>
                  <a:spcPct val="50000"/>
                </a:spcBef>
                <a:spcAft>
                  <a:spcPct val="0"/>
                </a:spcAft>
                <a:buClrTx/>
                <a:buSzTx/>
                <a:buFontTx/>
                <a:buChar char="•"/>
                <a:tabLst/>
              </a:pPr>
              <a:endParaRPr kumimoji="0" lang="en-US" sz="1300" b="0" i="0" u="none" strike="noStrike" cap="none" normalizeH="0" baseline="0" smtClean="0">
                <a:ln>
                  <a:noFill/>
                </a:ln>
                <a:solidFill>
                  <a:schemeClr val="tx1"/>
                </a:solidFill>
                <a:effectLst/>
                <a:latin typeface="Trebuchet MS" pitchFamily="34" charset="0"/>
                <a:cs typeface="Times New Roman" pitchFamily="18" charset="0"/>
              </a:endParaRPr>
            </a:p>
          </p:txBody>
        </p:sp>
        <p:sp>
          <p:nvSpPr>
            <p:cNvPr id="6" name="Oval 5"/>
            <p:cNvSpPr/>
            <p:nvPr/>
          </p:nvSpPr>
          <p:spPr bwMode="auto">
            <a:xfrm>
              <a:off x="7465398" y="2545296"/>
              <a:ext cx="510199" cy="476254"/>
            </a:xfrm>
            <a:prstGeom prst="ellipse">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15888" marR="0" indent="-115888" algn="l" defTabSz="914400" rtl="0" eaLnBrk="1" fontAlgn="base" latinLnBrk="0" hangingPunct="1">
                <a:lnSpc>
                  <a:spcPct val="100000"/>
                </a:lnSpc>
                <a:spcBef>
                  <a:spcPct val="50000"/>
                </a:spcBef>
                <a:spcAft>
                  <a:spcPct val="0"/>
                </a:spcAft>
                <a:buClrTx/>
                <a:buSzTx/>
                <a:buFontTx/>
                <a:buChar char="•"/>
                <a:tabLst/>
              </a:pPr>
              <a:endParaRPr kumimoji="0" lang="en-US" sz="1300" b="0" i="0" u="none" strike="noStrike" cap="none" normalizeH="0" baseline="0" smtClean="0">
                <a:ln>
                  <a:noFill/>
                </a:ln>
                <a:solidFill>
                  <a:schemeClr val="tx1"/>
                </a:solidFill>
                <a:effectLst/>
                <a:latin typeface="Trebuchet MS" pitchFamily="34" charset="0"/>
                <a:cs typeface="Times New Roman" pitchFamily="18" charset="0"/>
              </a:endParaRPr>
            </a:p>
          </p:txBody>
        </p:sp>
        <p:sp>
          <p:nvSpPr>
            <p:cNvPr id="7" name="TextBox 6"/>
            <p:cNvSpPr txBox="1"/>
            <p:nvPr/>
          </p:nvSpPr>
          <p:spPr>
            <a:xfrm>
              <a:off x="6305774" y="2611168"/>
              <a:ext cx="306494" cy="338554"/>
            </a:xfrm>
            <a:prstGeom prst="rect">
              <a:avLst/>
            </a:prstGeom>
            <a:noFill/>
          </p:spPr>
          <p:txBody>
            <a:bodyPr wrap="none" rtlCol="0">
              <a:spAutoFit/>
            </a:bodyPr>
            <a:lstStyle/>
            <a:p>
              <a:r>
                <a:rPr lang="en-US" dirty="0" smtClean="0"/>
                <a:t>B</a:t>
              </a:r>
              <a:endParaRPr lang="en-US" dirty="0"/>
            </a:p>
          </p:txBody>
        </p:sp>
        <p:sp>
          <p:nvSpPr>
            <p:cNvPr id="8" name="TextBox 7"/>
            <p:cNvSpPr txBox="1"/>
            <p:nvPr/>
          </p:nvSpPr>
          <p:spPr>
            <a:xfrm>
              <a:off x="7588680" y="2624816"/>
              <a:ext cx="314510" cy="338554"/>
            </a:xfrm>
            <a:prstGeom prst="rect">
              <a:avLst/>
            </a:prstGeom>
            <a:noFill/>
          </p:spPr>
          <p:txBody>
            <a:bodyPr wrap="none" rtlCol="0">
              <a:spAutoFit/>
            </a:bodyPr>
            <a:lstStyle/>
            <a:p>
              <a:r>
                <a:rPr lang="en-US" dirty="0" smtClean="0"/>
                <a:t>A</a:t>
              </a:r>
              <a:endParaRPr lang="en-US" dirty="0"/>
            </a:p>
          </p:txBody>
        </p:sp>
        <p:cxnSp>
          <p:nvCxnSpPr>
            <p:cNvPr id="10" name="Straight Arrow Connector 9"/>
            <p:cNvCxnSpPr>
              <a:stCxn id="5" idx="6"/>
              <a:endCxn id="6" idx="2"/>
            </p:cNvCxnSpPr>
            <p:nvPr/>
          </p:nvCxnSpPr>
          <p:spPr bwMode="auto">
            <a:xfrm>
              <a:off x="6713515" y="2783423"/>
              <a:ext cx="751883" cy="0"/>
            </a:xfrm>
            <a:prstGeom prst="straightConnector1">
              <a:avLst/>
            </a:prstGeom>
            <a:noFill/>
            <a:ln w="22225" cap="flat" cmpd="sng" algn="ctr">
              <a:solidFill>
                <a:schemeClr val="tx1"/>
              </a:solidFill>
              <a:prstDash val="solid"/>
              <a:round/>
              <a:headEnd type="none" w="med" len="med"/>
              <a:tailEnd type="triangle" w="med" len="med"/>
            </a:ln>
            <a:effectLst/>
          </p:spPr>
        </p:cxnSp>
      </p:grpSp>
      <p:pic>
        <p:nvPicPr>
          <p:cNvPr id="16" name="Picture 1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69943" y="3525382"/>
            <a:ext cx="3708392" cy="2767620"/>
          </a:xfrm>
          <a:prstGeom prst="rect">
            <a:avLst/>
          </a:prstGeom>
        </p:spPr>
      </p:pic>
      <p:cxnSp>
        <p:nvCxnSpPr>
          <p:cNvPr id="18" name="Straight Connector 17"/>
          <p:cNvCxnSpPr/>
          <p:nvPr/>
        </p:nvCxnSpPr>
        <p:spPr bwMode="auto">
          <a:xfrm>
            <a:off x="1642177" y="5985910"/>
            <a:ext cx="345205" cy="0"/>
          </a:xfrm>
          <a:prstGeom prst="line">
            <a:avLst/>
          </a:prstGeom>
          <a:noFill/>
          <a:ln w="9525" cap="flat" cmpd="sng" algn="ctr">
            <a:solidFill>
              <a:schemeClr val="bg2"/>
            </a:solidFill>
            <a:prstDash val="dash"/>
            <a:round/>
            <a:headEnd type="none" w="med" len="med"/>
            <a:tailEnd type="none" w="med" len="med"/>
          </a:ln>
          <a:effectLst/>
        </p:spPr>
      </p:cxnSp>
      <p:sp>
        <p:nvSpPr>
          <p:cNvPr id="20" name="TextBox 19"/>
          <p:cNvSpPr txBox="1"/>
          <p:nvPr/>
        </p:nvSpPr>
        <p:spPr>
          <a:xfrm>
            <a:off x="6458415" y="3894282"/>
            <a:ext cx="2798830" cy="1754326"/>
          </a:xfrm>
          <a:prstGeom prst="rect">
            <a:avLst/>
          </a:prstGeom>
          <a:noFill/>
        </p:spPr>
        <p:txBody>
          <a:bodyPr wrap="square" rtlCol="0">
            <a:spAutoFit/>
          </a:bodyPr>
          <a:lstStyle/>
          <a:p>
            <a:r>
              <a:rPr lang="en-US" sz="1200" dirty="0" smtClean="0"/>
              <a:t>Interpretation:</a:t>
            </a:r>
          </a:p>
          <a:p>
            <a:r>
              <a:rPr lang="en-US" sz="1200" b="0" dirty="0" smtClean="0"/>
              <a:t>Office machines and computers are connected, because they require similar capabilities for their production.</a:t>
            </a:r>
          </a:p>
          <a:p>
            <a:r>
              <a:rPr lang="en-US" sz="1200" b="0" dirty="0" smtClean="0"/>
              <a:t>Since this country is able to produce office machines competitively, it can also become competitive in data processing machines.</a:t>
            </a:r>
            <a:endParaRPr lang="en-US" sz="1200" b="0" dirty="0"/>
          </a:p>
        </p:txBody>
      </p:sp>
      <p:sp>
        <p:nvSpPr>
          <p:cNvPr id="21" name="TextBox 20"/>
          <p:cNvSpPr txBox="1"/>
          <p:nvPr/>
        </p:nvSpPr>
        <p:spPr>
          <a:xfrm>
            <a:off x="230296" y="5450288"/>
            <a:ext cx="1474226" cy="830997"/>
          </a:xfrm>
          <a:prstGeom prst="rect">
            <a:avLst/>
          </a:prstGeom>
          <a:noFill/>
        </p:spPr>
        <p:txBody>
          <a:bodyPr wrap="square" rtlCol="0">
            <a:spAutoFit/>
          </a:bodyPr>
          <a:lstStyle/>
          <a:p>
            <a:pPr algn="ctr"/>
            <a:r>
              <a:rPr lang="en-US" sz="1200" b="0" dirty="0" smtClean="0">
                <a:solidFill>
                  <a:schemeClr val="bg2"/>
                </a:solidFill>
              </a:rPr>
              <a:t>Low-complexity product at the beginning of the network</a:t>
            </a:r>
            <a:endParaRPr lang="en-US" sz="1200" b="0" dirty="0">
              <a:solidFill>
                <a:schemeClr val="bg2"/>
              </a:solidFill>
            </a:endParaRPr>
          </a:p>
        </p:txBody>
      </p:sp>
      <p:cxnSp>
        <p:nvCxnSpPr>
          <p:cNvPr id="22" name="Straight Connector 21"/>
          <p:cNvCxnSpPr/>
          <p:nvPr/>
        </p:nvCxnSpPr>
        <p:spPr bwMode="auto">
          <a:xfrm>
            <a:off x="1704522" y="3867731"/>
            <a:ext cx="453192" cy="3473"/>
          </a:xfrm>
          <a:prstGeom prst="line">
            <a:avLst/>
          </a:prstGeom>
          <a:noFill/>
          <a:ln w="9525" cap="flat" cmpd="sng" algn="ctr">
            <a:solidFill>
              <a:schemeClr val="bg2"/>
            </a:solidFill>
            <a:prstDash val="dash"/>
            <a:round/>
            <a:headEnd type="none" w="med" len="med"/>
            <a:tailEnd type="none" w="med" len="med"/>
          </a:ln>
          <a:effectLst/>
        </p:spPr>
      </p:cxnSp>
      <p:sp>
        <p:nvSpPr>
          <p:cNvPr id="23" name="TextBox 22"/>
          <p:cNvSpPr txBox="1"/>
          <p:nvPr/>
        </p:nvSpPr>
        <p:spPr>
          <a:xfrm>
            <a:off x="215662" y="3694659"/>
            <a:ext cx="1488860" cy="830997"/>
          </a:xfrm>
          <a:prstGeom prst="rect">
            <a:avLst/>
          </a:prstGeom>
          <a:noFill/>
        </p:spPr>
        <p:txBody>
          <a:bodyPr wrap="square" rtlCol="0">
            <a:spAutoFit/>
          </a:bodyPr>
          <a:lstStyle/>
          <a:p>
            <a:pPr algn="ctr"/>
            <a:r>
              <a:rPr lang="en-US" sz="1200" b="0" dirty="0" smtClean="0">
                <a:solidFill>
                  <a:schemeClr val="bg2"/>
                </a:solidFill>
              </a:rPr>
              <a:t>Higher-complexity goods are at the ends of the network</a:t>
            </a:r>
            <a:endParaRPr lang="en-US" sz="1200" b="0" dirty="0">
              <a:solidFill>
                <a:schemeClr val="bg2"/>
              </a:solidFill>
            </a:endParaRPr>
          </a:p>
        </p:txBody>
      </p:sp>
      <p:sp>
        <p:nvSpPr>
          <p:cNvPr id="12" name="TextBox 11"/>
          <p:cNvSpPr txBox="1"/>
          <p:nvPr/>
        </p:nvSpPr>
        <p:spPr>
          <a:xfrm>
            <a:off x="4391711" y="5839767"/>
            <a:ext cx="1815737" cy="577081"/>
          </a:xfrm>
          <a:prstGeom prst="rect">
            <a:avLst/>
          </a:prstGeom>
          <a:noFill/>
        </p:spPr>
        <p:txBody>
          <a:bodyPr wrap="square" rtlCol="0">
            <a:spAutoFit/>
          </a:bodyPr>
          <a:lstStyle/>
          <a:p>
            <a:pPr algn="ctr"/>
            <a:r>
              <a:rPr lang="en-US" sz="1050" dirty="0" smtClean="0">
                <a:solidFill>
                  <a:schemeClr val="accent2"/>
                </a:solidFill>
              </a:rPr>
              <a:t>Green</a:t>
            </a:r>
            <a:r>
              <a:rPr lang="en-US" sz="1050" b="0" dirty="0" smtClean="0"/>
              <a:t> nodes are already competitively exported by the country. </a:t>
            </a:r>
            <a:endParaRPr lang="en-US" sz="1050" b="0" dirty="0"/>
          </a:p>
        </p:txBody>
      </p:sp>
      <p:sp>
        <p:nvSpPr>
          <p:cNvPr id="13" name="TextBox 12"/>
          <p:cNvSpPr txBox="1"/>
          <p:nvPr/>
        </p:nvSpPr>
        <p:spPr>
          <a:xfrm>
            <a:off x="4387579" y="5178047"/>
            <a:ext cx="1815737" cy="577081"/>
          </a:xfrm>
          <a:prstGeom prst="rect">
            <a:avLst/>
          </a:prstGeom>
          <a:noFill/>
        </p:spPr>
        <p:txBody>
          <a:bodyPr wrap="square" rtlCol="0">
            <a:spAutoFit/>
          </a:bodyPr>
          <a:lstStyle/>
          <a:p>
            <a:pPr algn="ctr"/>
            <a:r>
              <a:rPr lang="en-US" sz="1050" dirty="0" smtClean="0">
                <a:solidFill>
                  <a:schemeClr val="accent3">
                    <a:lumMod val="60000"/>
                    <a:lumOff val="40000"/>
                  </a:schemeClr>
                </a:solidFill>
              </a:rPr>
              <a:t>Yellow</a:t>
            </a:r>
            <a:r>
              <a:rPr lang="en-US" sz="1050" b="0" dirty="0" smtClean="0"/>
              <a:t> nodes represent the country’s non-competitive exports.</a:t>
            </a:r>
            <a:endParaRPr lang="en-US" sz="1050" b="0" dirty="0"/>
          </a:p>
        </p:txBody>
      </p:sp>
      <p:sp>
        <p:nvSpPr>
          <p:cNvPr id="15" name="TextBox 14"/>
          <p:cNvSpPr txBox="1"/>
          <p:nvPr/>
        </p:nvSpPr>
        <p:spPr>
          <a:xfrm>
            <a:off x="519113" y="3356105"/>
            <a:ext cx="2246128" cy="338554"/>
          </a:xfrm>
          <a:prstGeom prst="rect">
            <a:avLst/>
          </a:prstGeom>
          <a:noFill/>
        </p:spPr>
        <p:txBody>
          <a:bodyPr wrap="none" rtlCol="0">
            <a:spAutoFit/>
          </a:bodyPr>
          <a:lstStyle/>
          <a:p>
            <a:r>
              <a:rPr lang="en-US" dirty="0" smtClean="0"/>
              <a:t>Example progression:</a:t>
            </a:r>
            <a:endParaRPr lang="en-US" dirty="0"/>
          </a:p>
        </p:txBody>
      </p:sp>
      <p:cxnSp>
        <p:nvCxnSpPr>
          <p:cNvPr id="29" name="Straight Connector 28"/>
          <p:cNvCxnSpPr/>
          <p:nvPr/>
        </p:nvCxnSpPr>
        <p:spPr bwMode="auto">
          <a:xfrm>
            <a:off x="3733859" y="4246576"/>
            <a:ext cx="2822607" cy="21253"/>
          </a:xfrm>
          <a:prstGeom prst="line">
            <a:avLst/>
          </a:prstGeom>
          <a:noFill/>
          <a:ln w="9525" cap="flat" cmpd="sng" algn="ctr">
            <a:solidFill>
              <a:schemeClr val="tx1"/>
            </a:solidFill>
            <a:prstDash val="dash"/>
            <a:round/>
            <a:headEnd type="none" w="med" len="med"/>
            <a:tailEnd type="none" w="med" len="med"/>
          </a:ln>
          <a:effectLst/>
        </p:spPr>
      </p:cxnSp>
      <p:cxnSp>
        <p:nvCxnSpPr>
          <p:cNvPr id="32" name="Straight Connector 31"/>
          <p:cNvCxnSpPr/>
          <p:nvPr/>
        </p:nvCxnSpPr>
        <p:spPr bwMode="auto">
          <a:xfrm>
            <a:off x="3733859" y="5985910"/>
            <a:ext cx="657852" cy="0"/>
          </a:xfrm>
          <a:prstGeom prst="line">
            <a:avLst/>
          </a:prstGeom>
          <a:noFill/>
          <a:ln w="9525" cap="flat" cmpd="sng" algn="ctr">
            <a:solidFill>
              <a:schemeClr val="accent2"/>
            </a:solidFill>
            <a:prstDash val="dash"/>
            <a:round/>
            <a:headEnd type="none" w="med" len="med"/>
            <a:tailEnd type="none" w="med" len="med"/>
          </a:ln>
          <a:effectLst/>
        </p:spPr>
      </p:cxnSp>
      <p:cxnSp>
        <p:nvCxnSpPr>
          <p:cNvPr id="34" name="Straight Connector 33"/>
          <p:cNvCxnSpPr/>
          <p:nvPr/>
        </p:nvCxnSpPr>
        <p:spPr bwMode="auto">
          <a:xfrm>
            <a:off x="3905375" y="5419810"/>
            <a:ext cx="657852" cy="0"/>
          </a:xfrm>
          <a:prstGeom prst="line">
            <a:avLst/>
          </a:prstGeom>
          <a:noFill/>
          <a:ln w="9525" cap="flat" cmpd="sng" algn="ctr">
            <a:solidFill>
              <a:schemeClr val="accent3">
                <a:lumMod val="40000"/>
                <a:lumOff val="60000"/>
              </a:schemeClr>
            </a:solidFill>
            <a:prstDash val="dash"/>
            <a:round/>
            <a:headEnd type="none" w="med" len="med"/>
            <a:tailEnd type="none" w="med" len="med"/>
          </a:ln>
          <a:effectLst/>
        </p:spPr>
      </p:cxnSp>
      <p:sp>
        <p:nvSpPr>
          <p:cNvPr id="35" name="Rectangle 34"/>
          <p:cNvSpPr/>
          <p:nvPr/>
        </p:nvSpPr>
        <p:spPr bwMode="auto">
          <a:xfrm>
            <a:off x="141003" y="1306286"/>
            <a:ext cx="8828826" cy="1876747"/>
          </a:xfrm>
          <a:prstGeom prst="rect">
            <a:avLst/>
          </a:prstGeom>
          <a:noFill/>
          <a:ln w="9525" cap="flat" cmpd="sng" algn="ctr">
            <a:solidFill>
              <a:schemeClr val="bg2">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15888" marR="0" indent="-115888" algn="l" defTabSz="914400" rtl="0" eaLnBrk="1" fontAlgn="base" latinLnBrk="0" hangingPunct="1">
              <a:lnSpc>
                <a:spcPct val="100000"/>
              </a:lnSpc>
              <a:spcBef>
                <a:spcPct val="50000"/>
              </a:spcBef>
              <a:spcAft>
                <a:spcPct val="0"/>
              </a:spcAft>
              <a:buClrTx/>
              <a:buSzTx/>
              <a:buFontTx/>
              <a:buChar char="•"/>
              <a:tabLst/>
            </a:pPr>
            <a:endParaRPr kumimoji="0" lang="en-US" sz="1300" b="0" i="0" u="none" strike="noStrike" cap="none" normalizeH="0" baseline="0" smtClean="0">
              <a:ln>
                <a:noFill/>
              </a:ln>
              <a:solidFill>
                <a:schemeClr val="tx1"/>
              </a:solidFill>
              <a:effectLst/>
              <a:latin typeface="Trebuchet MS" pitchFamily="34" charset="0"/>
              <a:cs typeface="Times New Roman" pitchFamily="18" charset="0"/>
            </a:endParaRPr>
          </a:p>
        </p:txBody>
      </p:sp>
      <p:sp>
        <p:nvSpPr>
          <p:cNvPr id="24" name="矩形 4"/>
          <p:cNvSpPr/>
          <p:nvPr/>
        </p:nvSpPr>
        <p:spPr bwMode="auto">
          <a:xfrm>
            <a:off x="0" y="0"/>
            <a:ext cx="9144000" cy="475488"/>
          </a:xfrm>
          <a:prstGeom prst="rect">
            <a:avLst/>
          </a:prstGeom>
          <a:solidFill>
            <a:srgbClr val="139AF0"/>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spcBef>
                <a:spcPct val="50000"/>
              </a:spcBef>
            </a:pPr>
            <a:r>
              <a:rPr lang="en-US" sz="1800" kern="0" dirty="0" smtClean="0">
                <a:solidFill>
                  <a:schemeClr val="bg1"/>
                </a:solidFill>
              </a:rPr>
              <a:t>Interpreting Product Progression Networks</a:t>
            </a:r>
            <a:endParaRPr lang="en-US" sz="1800" kern="0" dirty="0">
              <a:solidFill>
                <a:schemeClr val="bg1"/>
              </a:solidFill>
            </a:endParaRPr>
          </a:p>
        </p:txBody>
      </p:sp>
    </p:spTree>
    <p:extLst>
      <p:ext uri="{BB962C8B-B14F-4D97-AF65-F5344CB8AC3E}">
        <p14:creationId xmlns:p14="http://schemas.microsoft.com/office/powerpoint/2010/main" val="5245936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p:cNvPicPr>
            <a:picLocks noGrp="1" noChangeAspect="1"/>
          </p:cNvPicPr>
          <p:nvPr>
            <p:ph sz="quarter" idx="10"/>
          </p:nvPr>
        </p:nvPicPr>
        <p:blipFill rotWithShape="1">
          <a:blip r:embed="rId2">
            <a:extLst>
              <a:ext uri="{28A0092B-C50C-407E-A947-70E740481C1C}">
                <a14:useLocalDpi xmlns:a14="http://schemas.microsoft.com/office/drawing/2010/main" val="0"/>
              </a:ext>
            </a:extLst>
          </a:blip>
          <a:srcRect t="2071"/>
          <a:stretch/>
        </p:blipFill>
        <p:spPr>
          <a:xfrm rot="16200000">
            <a:off x="2196845" y="-731862"/>
            <a:ext cx="4627349" cy="8300313"/>
          </a:xfrm>
        </p:spPr>
        <p:style>
          <a:lnRef idx="2">
            <a:schemeClr val="accent1"/>
          </a:lnRef>
          <a:fillRef idx="1">
            <a:schemeClr val="lt1"/>
          </a:fillRef>
          <a:effectRef idx="0">
            <a:schemeClr val="accent1"/>
          </a:effectRef>
          <a:fontRef idx="minor">
            <a:schemeClr val="dk1"/>
          </a:fontRef>
        </p:style>
      </p:pic>
      <p:sp>
        <p:nvSpPr>
          <p:cNvPr id="4" name="Footer Placeholder 3"/>
          <p:cNvSpPr>
            <a:spLocks noGrp="1"/>
          </p:cNvSpPr>
          <p:nvPr>
            <p:ph type="ftr" sz="quarter" idx="11"/>
          </p:nvPr>
        </p:nvSpPr>
        <p:spPr/>
        <p:txBody>
          <a:bodyPr/>
          <a:lstStyle/>
          <a:p>
            <a:pPr>
              <a:defRPr/>
            </a:pPr>
            <a:r>
              <a:rPr lang="en-US" smtClean="0"/>
              <a:t>Footer Information</a:t>
            </a:r>
            <a:endParaRPr lang="en-US" dirty="0"/>
          </a:p>
        </p:txBody>
      </p:sp>
      <p:sp>
        <p:nvSpPr>
          <p:cNvPr id="5" name="Slide Number Placeholder 4"/>
          <p:cNvSpPr>
            <a:spLocks noGrp="1"/>
          </p:cNvSpPr>
          <p:nvPr>
            <p:ph type="sldNum" sz="quarter" idx="12"/>
          </p:nvPr>
        </p:nvSpPr>
        <p:spPr/>
        <p:txBody>
          <a:bodyPr/>
          <a:lstStyle/>
          <a:p>
            <a:pPr>
              <a:defRPr/>
            </a:pPr>
            <a:fld id="{89569AED-CAED-AA4C-8C58-3F6616CFD3E5}" type="slidenum">
              <a:rPr lang="en-US" smtClean="0"/>
              <a:pPr>
                <a:defRPr/>
              </a:pPr>
              <a:t>12</a:t>
            </a:fld>
            <a:endParaRPr lang="en-US" dirty="0"/>
          </a:p>
        </p:txBody>
      </p:sp>
      <p:sp>
        <p:nvSpPr>
          <p:cNvPr id="6" name="矩形 4"/>
          <p:cNvSpPr/>
          <p:nvPr/>
        </p:nvSpPr>
        <p:spPr bwMode="auto">
          <a:xfrm>
            <a:off x="0" y="0"/>
            <a:ext cx="9144000" cy="475488"/>
          </a:xfrm>
          <a:prstGeom prst="rect">
            <a:avLst/>
          </a:prstGeom>
          <a:solidFill>
            <a:srgbClr val="139AF0"/>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spcBef>
                <a:spcPct val="50000"/>
              </a:spcBef>
            </a:pPr>
            <a:r>
              <a:rPr lang="en-US" sz="1800" kern="0" dirty="0" smtClean="0">
                <a:solidFill>
                  <a:schemeClr val="bg1"/>
                </a:solidFill>
              </a:rPr>
              <a:t>A snapshot of what fitness means</a:t>
            </a:r>
            <a:r>
              <a:rPr lang="is-IS" sz="1800" kern="0" dirty="0" smtClean="0">
                <a:solidFill>
                  <a:schemeClr val="bg1"/>
                </a:solidFill>
              </a:rPr>
              <a:t>…</a:t>
            </a:r>
            <a:endParaRPr lang="en-US" sz="1800" kern="0" dirty="0">
              <a:solidFill>
                <a:schemeClr val="bg1"/>
              </a:solidFill>
            </a:endParaRPr>
          </a:p>
        </p:txBody>
      </p:sp>
      <p:sp>
        <p:nvSpPr>
          <p:cNvPr id="8" name="TextBox 7"/>
          <p:cNvSpPr txBox="1"/>
          <p:nvPr/>
        </p:nvSpPr>
        <p:spPr>
          <a:xfrm>
            <a:off x="426721" y="1197033"/>
            <a:ext cx="1136072" cy="338554"/>
          </a:xfrm>
          <a:prstGeom prst="rect">
            <a:avLst/>
          </a:prstGeom>
          <a:noFill/>
        </p:spPr>
        <p:txBody>
          <a:bodyPr wrap="square" rtlCol="0">
            <a:spAutoFit/>
          </a:bodyPr>
          <a:lstStyle/>
          <a:p>
            <a:r>
              <a:rPr lang="en-US" smtClean="0"/>
              <a:t>Logistics</a:t>
            </a:r>
            <a:endParaRPr lang="en-US"/>
          </a:p>
        </p:txBody>
      </p:sp>
      <p:sp>
        <p:nvSpPr>
          <p:cNvPr id="9" name="TextBox 8"/>
          <p:cNvSpPr txBox="1"/>
          <p:nvPr/>
        </p:nvSpPr>
        <p:spPr>
          <a:xfrm>
            <a:off x="360362" y="2729346"/>
            <a:ext cx="1560020" cy="1323439"/>
          </a:xfrm>
          <a:prstGeom prst="rect">
            <a:avLst/>
          </a:prstGeom>
          <a:noFill/>
        </p:spPr>
        <p:txBody>
          <a:bodyPr wrap="square" rtlCol="0">
            <a:spAutoFit/>
          </a:bodyPr>
          <a:lstStyle/>
          <a:p>
            <a:r>
              <a:rPr lang="en-US" dirty="0" smtClean="0"/>
              <a:t>Infrastructure</a:t>
            </a:r>
          </a:p>
          <a:p>
            <a:r>
              <a:rPr lang="en-US" dirty="0" smtClean="0"/>
              <a:t>GVCs</a:t>
            </a:r>
          </a:p>
          <a:p>
            <a:r>
              <a:rPr lang="en-US" dirty="0" smtClean="0"/>
              <a:t>LT Econ Risk</a:t>
            </a:r>
          </a:p>
          <a:p>
            <a:r>
              <a:rPr lang="en-US" dirty="0" smtClean="0"/>
              <a:t>Science &amp; Technology</a:t>
            </a:r>
            <a:endParaRPr lang="en-US" dirty="0"/>
          </a:p>
        </p:txBody>
      </p:sp>
      <p:sp>
        <p:nvSpPr>
          <p:cNvPr id="10" name="TextBox 9"/>
          <p:cNvSpPr txBox="1"/>
          <p:nvPr/>
        </p:nvSpPr>
        <p:spPr>
          <a:xfrm>
            <a:off x="5508566" y="2381540"/>
            <a:ext cx="1546168" cy="830997"/>
          </a:xfrm>
          <a:prstGeom prst="rect">
            <a:avLst/>
          </a:prstGeom>
          <a:noFill/>
        </p:spPr>
        <p:txBody>
          <a:bodyPr wrap="square" rtlCol="0">
            <a:spAutoFit/>
          </a:bodyPr>
          <a:lstStyle/>
          <a:p>
            <a:r>
              <a:rPr lang="en-US" dirty="0" smtClean="0"/>
              <a:t>Tax Rates</a:t>
            </a:r>
          </a:p>
          <a:p>
            <a:r>
              <a:rPr lang="en-US" dirty="0" smtClean="0"/>
              <a:t>Labor</a:t>
            </a:r>
          </a:p>
          <a:p>
            <a:r>
              <a:rPr lang="en-US" dirty="0" smtClean="0"/>
              <a:t>Debt Service</a:t>
            </a:r>
            <a:endParaRPr lang="en-US" dirty="0"/>
          </a:p>
        </p:txBody>
      </p:sp>
      <p:sp>
        <p:nvSpPr>
          <p:cNvPr id="11" name="TextBox 10"/>
          <p:cNvSpPr txBox="1"/>
          <p:nvPr/>
        </p:nvSpPr>
        <p:spPr>
          <a:xfrm>
            <a:off x="6930044" y="1541950"/>
            <a:ext cx="1689069" cy="1323439"/>
          </a:xfrm>
          <a:prstGeom prst="rect">
            <a:avLst/>
          </a:prstGeom>
          <a:noFill/>
        </p:spPr>
        <p:txBody>
          <a:bodyPr wrap="square" rtlCol="0">
            <a:spAutoFit/>
          </a:bodyPr>
          <a:lstStyle/>
          <a:p>
            <a:r>
              <a:rPr lang="en-US" dirty="0" smtClean="0"/>
              <a:t>Bank Capital Adequacy</a:t>
            </a:r>
          </a:p>
          <a:p>
            <a:r>
              <a:rPr lang="en-US" dirty="0" smtClean="0"/>
              <a:t>Population Growth</a:t>
            </a:r>
          </a:p>
          <a:p>
            <a:r>
              <a:rPr lang="en-US" dirty="0" smtClean="0"/>
              <a:t>Ag Employment</a:t>
            </a:r>
            <a:endParaRPr lang="en-US" dirty="0"/>
          </a:p>
        </p:txBody>
      </p:sp>
    </p:spTree>
    <p:extLst>
      <p:ext uri="{BB962C8B-B14F-4D97-AF65-F5344CB8AC3E}">
        <p14:creationId xmlns:p14="http://schemas.microsoft.com/office/powerpoint/2010/main" val="11830056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934" y="346364"/>
            <a:ext cx="3145592" cy="422261"/>
          </a:xfrm>
        </p:spPr>
        <p:txBody>
          <a:bodyPr>
            <a:normAutofit fontScale="90000"/>
          </a:bodyPr>
          <a:lstStyle/>
          <a:p>
            <a:r>
              <a:rPr lang="en-US" cap="none" dirty="0" smtClean="0"/>
              <a:t>A bit about me</a:t>
            </a:r>
            <a:endParaRPr lang="en-US" cap="none" dirty="0"/>
          </a:p>
        </p:txBody>
      </p:sp>
      <p:sp>
        <p:nvSpPr>
          <p:cNvPr id="3" name="Content Placeholder 2"/>
          <p:cNvSpPr>
            <a:spLocks noGrp="1"/>
          </p:cNvSpPr>
          <p:nvPr>
            <p:ph sz="half" idx="2"/>
          </p:nvPr>
        </p:nvSpPr>
        <p:spPr/>
        <p:txBody>
          <a:bodyPr/>
          <a:lstStyle/>
          <a:p>
            <a:r>
              <a:rPr lang="en-US" dirty="0"/>
              <a:t>Masud Cader serves as the Lead of Country Analytics for the International Finance Corporation, the private sector arm of the World Bank Group.  In this position Masud is responsible for strategy integration of large cross-country initiatives such as One Belt One Road, and applying analytics to create novel insights that link development strategy with private sector client implementation.  </a:t>
            </a:r>
            <a:endParaRPr lang="en-US" dirty="0" smtClean="0"/>
          </a:p>
          <a:p>
            <a:r>
              <a:rPr lang="en-US" dirty="0" smtClean="0"/>
              <a:t>Masud </a:t>
            </a:r>
            <a:r>
              <a:rPr lang="en-US" dirty="0"/>
              <a:t>also co-heads the World Bank Group-IMF Economic Networks practice.  </a:t>
            </a:r>
            <a:r>
              <a:rPr lang="en-US" dirty="0" smtClean="0"/>
              <a:t>He has </a:t>
            </a:r>
            <a:r>
              <a:rPr lang="en-US" dirty="0"/>
              <a:t>over 20 years of experience in </a:t>
            </a:r>
            <a:r>
              <a:rPr lang="en-US" dirty="0" smtClean="0"/>
              <a:t>corporate finance, sustainable  investing, investment </a:t>
            </a:r>
            <a:r>
              <a:rPr lang="en-US" dirty="0"/>
              <a:t>management, equity and credit portfolio management, </a:t>
            </a:r>
            <a:r>
              <a:rPr lang="en-US" dirty="0" smtClean="0"/>
              <a:t>trading, and </a:t>
            </a:r>
            <a:r>
              <a:rPr lang="en-US" dirty="0"/>
              <a:t>use of artificial intelligence to manage difficult development problems.  Masud has degrees from Purdue University, American University, and Johns Hopkins University.  He also teaches research courses at Georgetown University, McDonough School of Business</a:t>
            </a:r>
            <a:r>
              <a:rPr lang="en-US" dirty="0" smtClean="0"/>
              <a:t>.</a:t>
            </a:r>
            <a:endParaRPr lang="en-US" dirty="0"/>
          </a:p>
        </p:txBody>
      </p:sp>
      <p:sp>
        <p:nvSpPr>
          <p:cNvPr id="4" name="Slide Number Placeholder 3"/>
          <p:cNvSpPr>
            <a:spLocks noGrp="1"/>
          </p:cNvSpPr>
          <p:nvPr>
            <p:ph type="sldNum" sz="quarter" idx="10"/>
          </p:nvPr>
        </p:nvSpPr>
        <p:spPr/>
        <p:txBody>
          <a:bodyPr/>
          <a:lstStyle/>
          <a:p>
            <a:pPr>
              <a:defRPr/>
            </a:pPr>
            <a:fld id="{72FE60A3-86A7-9647-9695-C182FFD2FB3B}" type="slidenum">
              <a:rPr lang="en-US" smtClean="0"/>
              <a:pPr>
                <a:defRPr/>
              </a:pPr>
              <a:t>1</a:t>
            </a:fld>
            <a:endParaRPr lang="en-US" dirty="0"/>
          </a:p>
        </p:txBody>
      </p:sp>
      <p:sp>
        <p:nvSpPr>
          <p:cNvPr id="5" name="Footer Placeholder 4"/>
          <p:cNvSpPr>
            <a:spLocks noGrp="1"/>
          </p:cNvSpPr>
          <p:nvPr>
            <p:ph type="ftr" sz="quarter" idx="11"/>
          </p:nvPr>
        </p:nvSpPr>
        <p:spPr/>
        <p:txBody>
          <a:bodyPr/>
          <a:lstStyle/>
          <a:p>
            <a:pPr>
              <a:defRPr/>
            </a:pPr>
            <a:r>
              <a:rPr lang="en-US" smtClean="0"/>
              <a:t>Footer Information</a:t>
            </a:r>
            <a:endParaRPr lang="en-US" dirty="0"/>
          </a:p>
        </p:txBody>
      </p:sp>
      <p:pic>
        <p:nvPicPr>
          <p:cNvPr id="8" name="Picture 7" descr="D:\MC_public.jpg"/>
          <p:cNvPicPr/>
          <p:nvPr/>
        </p:nvPicPr>
        <p:blipFill>
          <a:blip r:embed="rId2">
            <a:extLst>
              <a:ext uri="{28A0092B-C50C-407E-A947-70E740481C1C}">
                <a14:useLocalDpi xmlns:a14="http://schemas.microsoft.com/office/drawing/2010/main" val="0"/>
              </a:ext>
            </a:extLst>
          </a:blip>
          <a:srcRect/>
          <a:stretch>
            <a:fillRect/>
          </a:stretch>
        </p:blipFill>
        <p:spPr bwMode="auto">
          <a:xfrm>
            <a:off x="356934" y="1985679"/>
            <a:ext cx="1824990" cy="1519555"/>
          </a:xfrm>
          <a:prstGeom prst="rect">
            <a:avLst/>
          </a:prstGeom>
          <a:noFill/>
          <a:ln>
            <a:noFill/>
          </a:ln>
        </p:spPr>
      </p:pic>
    </p:spTree>
    <p:extLst>
      <p:ext uri="{BB962C8B-B14F-4D97-AF65-F5344CB8AC3E}">
        <p14:creationId xmlns:p14="http://schemas.microsoft.com/office/powerpoint/2010/main" val="20891657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43401" y="301625"/>
            <a:ext cx="8439652" cy="612775"/>
          </a:xfrm>
        </p:spPr>
        <p:txBody>
          <a:bodyPr/>
          <a:lstStyle/>
          <a:p>
            <a:r>
              <a:rPr lang="en-US" b="1" dirty="0" smtClean="0"/>
              <a:t>Some history of Economic </a:t>
            </a:r>
            <a:r>
              <a:rPr lang="en-US" b="1" dirty="0" smtClean="0"/>
              <a:t>Complexity </a:t>
            </a:r>
            <a:r>
              <a:rPr lang="en-US" b="1" dirty="0" smtClean="0"/>
              <a:t>at World </a:t>
            </a:r>
            <a:r>
              <a:rPr lang="en-US" b="1" dirty="0" smtClean="0"/>
              <a:t>Bank</a:t>
            </a:r>
            <a:endParaRPr lang="en-US" b="1" dirty="0"/>
          </a:p>
        </p:txBody>
      </p:sp>
      <p:sp>
        <p:nvSpPr>
          <p:cNvPr id="8" name="Content Placeholder 7"/>
          <p:cNvSpPr>
            <a:spLocks noGrp="1"/>
          </p:cNvSpPr>
          <p:nvPr>
            <p:ph sz="quarter" idx="10"/>
          </p:nvPr>
        </p:nvSpPr>
        <p:spPr/>
        <p:txBody>
          <a:bodyPr>
            <a:normAutofit/>
          </a:bodyPr>
          <a:lstStyle/>
          <a:p>
            <a:r>
              <a:rPr lang="en-US" dirty="0" smtClean="0"/>
              <a:t>1993 </a:t>
            </a:r>
            <a:r>
              <a:rPr lang="en-US" dirty="0"/>
              <a:t>- </a:t>
            </a:r>
            <a:r>
              <a:rPr lang="en-US" dirty="0" smtClean="0"/>
              <a:t>World </a:t>
            </a:r>
            <a:r>
              <a:rPr lang="en-US" dirty="0"/>
              <a:t>Bank </a:t>
            </a:r>
            <a:r>
              <a:rPr lang="en-US" dirty="0" smtClean="0"/>
              <a:t>treasury trading strategies based on </a:t>
            </a:r>
            <a:r>
              <a:rPr lang="en-US" dirty="0" smtClean="0"/>
              <a:t>CAS/nonlinear </a:t>
            </a:r>
            <a:r>
              <a:rPr lang="en-US" dirty="0" smtClean="0"/>
              <a:t>dynamics </a:t>
            </a:r>
            <a:endParaRPr lang="en-US" dirty="0"/>
          </a:p>
          <a:p>
            <a:r>
              <a:rPr lang="en-US" dirty="0"/>
              <a:t>2003 </a:t>
            </a:r>
            <a:r>
              <a:rPr lang="en-US" dirty="0" smtClean="0"/>
              <a:t>– Identifying seemingly </a:t>
            </a:r>
            <a:r>
              <a:rPr lang="en-US" dirty="0"/>
              <a:t>unrelated risks in the </a:t>
            </a:r>
            <a:r>
              <a:rPr lang="en-US" dirty="0" smtClean="0"/>
              <a:t>business portfolio</a:t>
            </a:r>
            <a:r>
              <a:rPr lang="en-US" dirty="0"/>
              <a:t>  </a:t>
            </a:r>
          </a:p>
          <a:p>
            <a:r>
              <a:rPr lang="en-US" dirty="0"/>
              <a:t>2004 </a:t>
            </a:r>
            <a:r>
              <a:rPr lang="en-US" dirty="0" smtClean="0"/>
              <a:t>– Analyzing existing sponsor/investor networks </a:t>
            </a:r>
            <a:r>
              <a:rPr lang="en-US" dirty="0"/>
              <a:t>to build client engagement </a:t>
            </a:r>
          </a:p>
          <a:p>
            <a:r>
              <a:rPr lang="en-US" dirty="0"/>
              <a:t>2005 - Know every </a:t>
            </a:r>
            <a:r>
              <a:rPr lang="en-US" dirty="0" smtClean="0"/>
              <a:t>client in </a:t>
            </a:r>
            <a:r>
              <a:rPr lang="en-US" dirty="0"/>
              <a:t>a country </a:t>
            </a:r>
            <a:r>
              <a:rPr lang="en-US" dirty="0" smtClean="0"/>
              <a:t>and estimate relationship dynamics</a:t>
            </a:r>
            <a:endParaRPr lang="en-US" dirty="0"/>
          </a:p>
          <a:p>
            <a:r>
              <a:rPr lang="en-US" dirty="0"/>
              <a:t>2007 </a:t>
            </a:r>
            <a:r>
              <a:rPr lang="en-US" dirty="0" smtClean="0"/>
              <a:t>– Product competition (e.g., in pharma market: disease-treatment-</a:t>
            </a:r>
            <a:r>
              <a:rPr lang="en-US" dirty="0" err="1" smtClean="0"/>
              <a:t>api</a:t>
            </a:r>
            <a:r>
              <a:rPr lang="en-US" dirty="0"/>
              <a:t>) </a:t>
            </a:r>
          </a:p>
          <a:p>
            <a:r>
              <a:rPr lang="en-US" dirty="0"/>
              <a:t>2011 - Identify mega trends and </a:t>
            </a:r>
            <a:r>
              <a:rPr lang="en-US" dirty="0" smtClean="0"/>
              <a:t>how they interrelate dynamically </a:t>
            </a:r>
          </a:p>
          <a:p>
            <a:r>
              <a:rPr lang="en-US" dirty="0" smtClean="0"/>
              <a:t>2012 – Dimensions of trade</a:t>
            </a:r>
            <a:endParaRPr lang="en-US" dirty="0"/>
          </a:p>
          <a:p>
            <a:r>
              <a:rPr lang="en-US" dirty="0"/>
              <a:t>2013 - Sustainability networks (segmentation based on sustainability) </a:t>
            </a:r>
          </a:p>
          <a:p>
            <a:r>
              <a:rPr lang="en-US" dirty="0"/>
              <a:t>2016 </a:t>
            </a:r>
            <a:r>
              <a:rPr lang="en-US" dirty="0" smtClean="0"/>
              <a:t>– Fitness adopted for </a:t>
            </a:r>
            <a:r>
              <a:rPr lang="en-US" dirty="0"/>
              <a:t>country strategy </a:t>
            </a:r>
          </a:p>
          <a:p>
            <a:endParaRPr lang="en-US" dirty="0"/>
          </a:p>
        </p:txBody>
      </p:sp>
      <p:sp>
        <p:nvSpPr>
          <p:cNvPr id="5" name="Footer Placeholder 4"/>
          <p:cNvSpPr>
            <a:spLocks noGrp="1"/>
          </p:cNvSpPr>
          <p:nvPr>
            <p:ph type="ftr" sz="quarter" idx="11"/>
          </p:nvPr>
        </p:nvSpPr>
        <p:spPr/>
        <p:txBody>
          <a:bodyPr/>
          <a:lstStyle/>
          <a:p>
            <a:pPr>
              <a:defRPr/>
            </a:pPr>
            <a:r>
              <a:rPr lang="en-US" smtClean="0"/>
              <a:t>Footer Information</a:t>
            </a:r>
            <a:endParaRPr lang="en-US" dirty="0"/>
          </a:p>
        </p:txBody>
      </p:sp>
      <p:sp>
        <p:nvSpPr>
          <p:cNvPr id="4" name="Slide Number Placeholder 3"/>
          <p:cNvSpPr>
            <a:spLocks noGrp="1"/>
          </p:cNvSpPr>
          <p:nvPr>
            <p:ph type="sldNum" sz="quarter" idx="12"/>
          </p:nvPr>
        </p:nvSpPr>
        <p:spPr/>
        <p:txBody>
          <a:bodyPr/>
          <a:lstStyle/>
          <a:p>
            <a:pPr>
              <a:defRPr/>
            </a:pPr>
            <a:fld id="{72FE60A3-86A7-9647-9695-C182FFD2FB3B}" type="slidenum">
              <a:rPr lang="en-US" smtClean="0"/>
              <a:pPr>
                <a:defRPr/>
              </a:pPr>
              <a:t>2</a:t>
            </a:fld>
            <a:endParaRPr lang="en-US" dirty="0"/>
          </a:p>
        </p:txBody>
      </p:sp>
    </p:spTree>
    <p:extLst>
      <p:ext uri="{BB962C8B-B14F-4D97-AF65-F5344CB8AC3E}">
        <p14:creationId xmlns:p14="http://schemas.microsoft.com/office/powerpoint/2010/main" val="604314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0413" y="307474"/>
            <a:ext cx="8410104" cy="567737"/>
          </a:xfrm>
        </p:spPr>
        <p:txBody>
          <a:bodyPr/>
          <a:lstStyle/>
          <a:p>
            <a:r>
              <a:rPr lang="en-US" dirty="0" smtClean="0"/>
              <a:t>Current Country Strategy Applications of Fitness Ensemble</a:t>
            </a:r>
            <a:endParaRPr lang="en-US" dirty="0"/>
          </a:p>
        </p:txBody>
      </p:sp>
      <p:sp>
        <p:nvSpPr>
          <p:cNvPr id="3" name="Content Placeholder 2"/>
          <p:cNvSpPr>
            <a:spLocks noGrp="1"/>
          </p:cNvSpPr>
          <p:nvPr>
            <p:ph sz="half" idx="2"/>
          </p:nvPr>
        </p:nvSpPr>
        <p:spPr>
          <a:xfrm>
            <a:off x="356934" y="1293223"/>
            <a:ext cx="4133273" cy="4895140"/>
          </a:xfrm>
        </p:spPr>
        <p:txBody>
          <a:bodyPr/>
          <a:lstStyle/>
          <a:p>
            <a:pPr marL="285750" indent="-285750">
              <a:buFont typeface="Arial" charset="0"/>
              <a:buChar char="•"/>
            </a:pPr>
            <a:r>
              <a:rPr lang="en-US" dirty="0">
                <a:solidFill>
                  <a:schemeClr val="tx1"/>
                </a:solidFill>
              </a:rPr>
              <a:t>Identify development constraints with an emphasis on private sector across countries, and segment countries facing similar combinations of development </a:t>
            </a:r>
            <a:r>
              <a:rPr lang="en-US" dirty="0" smtClean="0">
                <a:solidFill>
                  <a:schemeClr val="tx1"/>
                </a:solidFill>
              </a:rPr>
              <a:t>challenges</a:t>
            </a:r>
            <a:endParaRPr lang="en-US" dirty="0">
              <a:solidFill>
                <a:schemeClr val="tx1"/>
              </a:solidFill>
            </a:endParaRPr>
          </a:p>
          <a:p>
            <a:pPr marL="285750" indent="-285750">
              <a:buFont typeface="Arial" charset="0"/>
              <a:buChar char="•"/>
            </a:pPr>
            <a:r>
              <a:rPr lang="en-US" dirty="0">
                <a:solidFill>
                  <a:schemeClr val="tx1"/>
                </a:solidFill>
              </a:rPr>
              <a:t>Provide in-depth sector insights based on country capability, competitiveness and development </a:t>
            </a:r>
            <a:r>
              <a:rPr lang="en-US" dirty="0" smtClean="0">
                <a:solidFill>
                  <a:schemeClr val="tx1"/>
                </a:solidFill>
              </a:rPr>
              <a:t>fit</a:t>
            </a:r>
            <a:endParaRPr lang="en-US" dirty="0">
              <a:solidFill>
                <a:schemeClr val="tx1"/>
              </a:solidFill>
            </a:endParaRPr>
          </a:p>
          <a:p>
            <a:pPr marL="285750" indent="-285750">
              <a:buFont typeface="Arial" charset="0"/>
              <a:buChar char="•"/>
            </a:pPr>
            <a:r>
              <a:rPr lang="en-US" dirty="0">
                <a:solidFill>
                  <a:schemeClr val="tx1"/>
                </a:solidFill>
              </a:rPr>
              <a:t>Explore potential of service exports, and interplay between services and products into country and sector </a:t>
            </a:r>
            <a:r>
              <a:rPr lang="en-US" dirty="0" smtClean="0">
                <a:solidFill>
                  <a:schemeClr val="tx1"/>
                </a:solidFill>
              </a:rPr>
              <a:t>strategies</a:t>
            </a:r>
            <a:endParaRPr lang="en-US" dirty="0">
              <a:solidFill>
                <a:schemeClr val="tx1"/>
              </a:solidFill>
            </a:endParaRPr>
          </a:p>
          <a:p>
            <a:endParaRPr lang="en-US" dirty="0"/>
          </a:p>
        </p:txBody>
      </p:sp>
      <p:sp>
        <p:nvSpPr>
          <p:cNvPr id="6" name="Content Placeholder 5"/>
          <p:cNvSpPr>
            <a:spLocks noGrp="1"/>
          </p:cNvSpPr>
          <p:nvPr>
            <p:ph sz="half" idx="11"/>
          </p:nvPr>
        </p:nvSpPr>
        <p:spPr>
          <a:xfrm>
            <a:off x="4752974" y="1476103"/>
            <a:ext cx="4037541" cy="4284617"/>
          </a:xfrm>
        </p:spPr>
        <p:style>
          <a:lnRef idx="1">
            <a:schemeClr val="accent4"/>
          </a:lnRef>
          <a:fillRef idx="2">
            <a:schemeClr val="accent4"/>
          </a:fillRef>
          <a:effectRef idx="1">
            <a:schemeClr val="accent4"/>
          </a:effectRef>
          <a:fontRef idx="minor">
            <a:schemeClr val="dk1"/>
          </a:fontRef>
        </p:style>
        <p:txBody>
          <a:bodyPr/>
          <a:lstStyle/>
          <a:p>
            <a:r>
              <a:rPr lang="en-US" b="1" dirty="0" smtClean="0"/>
              <a:t>Adoption has been relatively quick, why?</a:t>
            </a:r>
          </a:p>
          <a:p>
            <a:r>
              <a:rPr lang="en-US" b="1" dirty="0" smtClean="0"/>
              <a:t>New analytics embedded in utility – incredible focus on results and not techniques!</a:t>
            </a:r>
          </a:p>
          <a:p>
            <a:r>
              <a:rPr lang="en-US" b="1" dirty="0" smtClean="0"/>
              <a:t>Real world calibration is continuous</a:t>
            </a:r>
          </a:p>
          <a:p>
            <a:r>
              <a:rPr lang="en-US" b="1" dirty="0" smtClean="0"/>
              <a:t>Using dynamics to inform predictive models</a:t>
            </a:r>
          </a:p>
        </p:txBody>
      </p:sp>
      <p:sp>
        <p:nvSpPr>
          <p:cNvPr id="5" name="Slide Number Placeholder 4"/>
          <p:cNvSpPr>
            <a:spLocks noGrp="1"/>
          </p:cNvSpPr>
          <p:nvPr>
            <p:ph type="sldNum" sz="quarter" idx="15"/>
          </p:nvPr>
        </p:nvSpPr>
        <p:spPr/>
        <p:txBody>
          <a:bodyPr/>
          <a:lstStyle/>
          <a:p>
            <a:pPr>
              <a:defRPr/>
            </a:pPr>
            <a:fld id="{89569AED-CAED-AA4C-8C58-3F6616CFD3E5}" type="slidenum">
              <a:rPr lang="en-US" smtClean="0"/>
              <a:pPr>
                <a:defRPr/>
              </a:pPr>
              <a:t>3</a:t>
            </a:fld>
            <a:endParaRPr lang="en-US" dirty="0"/>
          </a:p>
        </p:txBody>
      </p:sp>
      <p:sp>
        <p:nvSpPr>
          <p:cNvPr id="4" name="Footer Placeholder 3"/>
          <p:cNvSpPr>
            <a:spLocks noGrp="1"/>
          </p:cNvSpPr>
          <p:nvPr>
            <p:ph type="ftr" sz="quarter" idx="16"/>
          </p:nvPr>
        </p:nvSpPr>
        <p:spPr/>
        <p:txBody>
          <a:bodyPr/>
          <a:lstStyle/>
          <a:p>
            <a:pPr>
              <a:defRPr/>
            </a:pPr>
            <a:r>
              <a:rPr lang="en-US" smtClean="0"/>
              <a:t>Footer Information</a:t>
            </a:r>
            <a:endParaRPr lang="en-US" dirty="0"/>
          </a:p>
        </p:txBody>
      </p:sp>
    </p:spTree>
    <p:extLst>
      <p:ext uri="{BB962C8B-B14F-4D97-AF65-F5344CB8AC3E}">
        <p14:creationId xmlns:p14="http://schemas.microsoft.com/office/powerpoint/2010/main" val="15812656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630" y="58348"/>
            <a:ext cx="9277540" cy="349448"/>
          </a:xfrm>
        </p:spPr>
        <p:txBody>
          <a:bodyPr>
            <a:noAutofit/>
          </a:bodyPr>
          <a:lstStyle/>
          <a:p>
            <a:pPr>
              <a:lnSpc>
                <a:spcPct val="150000"/>
              </a:lnSpc>
            </a:pPr>
            <a:r>
              <a:rPr lang="en-US" sz="1600" cap="none" dirty="0" smtClean="0">
                <a:solidFill>
                  <a:srgbClr val="012D74"/>
                </a:solidFill>
                <a:latin typeface="+mj-lt"/>
              </a:rPr>
              <a:t>The Worl</a:t>
            </a:r>
            <a:r>
              <a:rPr lang="en-US" sz="1600" dirty="0" smtClean="0">
                <a:solidFill>
                  <a:srgbClr val="012D74"/>
                </a:solidFill>
                <a:latin typeface="+mj-lt"/>
              </a:rPr>
              <a:t>d is Dynamic and Development Strategy via Private Sector Should Lead the Way</a:t>
            </a:r>
            <a:endParaRPr lang="en-US" sz="1600" cap="none" dirty="0">
              <a:solidFill>
                <a:srgbClr val="012D74"/>
              </a:solidFill>
              <a:latin typeface="+mj-lt"/>
            </a:endParaRPr>
          </a:p>
        </p:txBody>
      </p:sp>
      <p:sp>
        <p:nvSpPr>
          <p:cNvPr id="3" name="Slide Number Placeholder 2"/>
          <p:cNvSpPr>
            <a:spLocks noGrp="1"/>
          </p:cNvSpPr>
          <p:nvPr>
            <p:ph type="sldNum" sz="quarter" idx="11"/>
          </p:nvPr>
        </p:nvSpPr>
        <p:spPr/>
        <p:txBody>
          <a:bodyPr/>
          <a:lstStyle/>
          <a:p>
            <a:pPr>
              <a:defRPr/>
            </a:pPr>
            <a:fld id="{EF62D93A-3BA0-8848-BFA3-D7046C1B555D}" type="slidenum">
              <a:rPr lang="en-US" smtClean="0">
                <a:solidFill>
                  <a:srgbClr val="002345"/>
                </a:solidFill>
              </a:rPr>
              <a:pPr>
                <a:defRPr/>
              </a:pPr>
              <a:t>4</a:t>
            </a:fld>
            <a:endParaRPr lang="en-US" dirty="0">
              <a:solidFill>
                <a:srgbClr val="002345"/>
              </a:solidFill>
            </a:endParaRPr>
          </a:p>
        </p:txBody>
      </p:sp>
      <p:grpSp>
        <p:nvGrpSpPr>
          <p:cNvPr id="23" name="Group 22"/>
          <p:cNvGrpSpPr/>
          <p:nvPr/>
        </p:nvGrpSpPr>
        <p:grpSpPr>
          <a:xfrm>
            <a:off x="83630" y="595370"/>
            <a:ext cx="3049988" cy="2089247"/>
            <a:chOff x="323850" y="790576"/>
            <a:chExt cx="3749040" cy="2466974"/>
          </a:xfrm>
        </p:grpSpPr>
        <p:sp>
          <p:nvSpPr>
            <p:cNvPr id="6" name="Rounded Rectangle 5"/>
            <p:cNvSpPr/>
            <p:nvPr/>
          </p:nvSpPr>
          <p:spPr>
            <a:xfrm>
              <a:off x="323850" y="790576"/>
              <a:ext cx="3749040" cy="2466974"/>
            </a:xfrm>
            <a:prstGeom prst="round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12" name="Rounded Rectangle 11"/>
            <p:cNvSpPr/>
            <p:nvPr/>
          </p:nvSpPr>
          <p:spPr>
            <a:xfrm>
              <a:off x="550164" y="1769478"/>
              <a:ext cx="1405890" cy="457200"/>
            </a:xfrm>
            <a:prstGeom prst="roundRect">
              <a:avLst/>
            </a:prstGeom>
            <a:gradFill rotWithShape="1">
              <a:gsLst>
                <a:gs pos="0">
                  <a:srgbClr val="4F81BD">
                    <a:tint val="100000"/>
                    <a:shade val="100000"/>
                    <a:satMod val="130000"/>
                  </a:srgbClr>
                </a:gs>
                <a:gs pos="100000">
                  <a:srgbClr val="4F81BD">
                    <a:tint val="50000"/>
                    <a:shade val="100000"/>
                    <a:satMod val="350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lvl="0" algn="ctr"/>
              <a:r>
                <a:rPr lang="en-US" sz="1200" kern="0" dirty="0" smtClean="0">
                  <a:solidFill>
                    <a:prstClr val="white"/>
                  </a:solidFill>
                </a:rPr>
                <a:t>???</a:t>
              </a:r>
              <a:endParaRPr lang="en-US" sz="1200" kern="0" dirty="0">
                <a:solidFill>
                  <a:prstClr val="white"/>
                </a:solidFill>
              </a:endParaRPr>
            </a:p>
          </p:txBody>
        </p:sp>
        <p:sp>
          <p:nvSpPr>
            <p:cNvPr id="13" name="Rounded Rectangle 12"/>
            <p:cNvSpPr/>
            <p:nvPr/>
          </p:nvSpPr>
          <p:spPr>
            <a:xfrm>
              <a:off x="864572" y="859499"/>
              <a:ext cx="777072" cy="635371"/>
            </a:xfrm>
            <a:prstGeom prst="roundRect">
              <a:avLst/>
            </a:prstGeom>
            <a:solidFill>
              <a:schemeClr val="tx2">
                <a:lumMod val="10000"/>
                <a:lumOff val="90000"/>
              </a:scheme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lvl="0" algn="ctr"/>
              <a:r>
                <a:rPr lang="en-US" sz="1000" kern="0" dirty="0" smtClean="0">
                  <a:solidFill>
                    <a:sysClr val="windowText" lastClr="000000"/>
                  </a:solidFill>
                </a:rPr>
                <a:t>Retail</a:t>
              </a:r>
              <a:endParaRPr kumimoji="0" lang="en-US" sz="1000" b="0" i="0" u="none" strike="noStrike" kern="0" cap="none" spc="0" normalizeH="0" baseline="0" noProof="0" dirty="0" smtClean="0">
                <a:ln>
                  <a:noFill/>
                </a:ln>
                <a:solidFill>
                  <a:sysClr val="windowText" lastClr="000000"/>
                </a:solidFill>
                <a:effectLst/>
                <a:uLnTx/>
                <a:uFillTx/>
                <a:latin typeface="Arial"/>
              </a:endParaRPr>
            </a:p>
          </p:txBody>
        </p:sp>
        <p:sp>
          <p:nvSpPr>
            <p:cNvPr id="14" name="Rounded Rectangle 13"/>
            <p:cNvSpPr/>
            <p:nvPr/>
          </p:nvSpPr>
          <p:spPr>
            <a:xfrm>
              <a:off x="681069" y="2501286"/>
              <a:ext cx="1144078" cy="642805"/>
            </a:xfrm>
            <a:prstGeom prst="roundRect">
              <a:avLst/>
            </a:prstGeom>
            <a:solidFill>
              <a:schemeClr val="tx2">
                <a:lumMod val="10000"/>
                <a:lumOff val="90000"/>
              </a:scheme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1" b="0" i="0" u="none" strike="noStrike" kern="0" cap="none" spc="0" normalizeH="0" baseline="0" noProof="0" dirty="0" smtClean="0">
                  <a:ln>
                    <a:noFill/>
                  </a:ln>
                  <a:solidFill>
                    <a:sysClr val="windowText" lastClr="000000"/>
                  </a:solidFill>
                  <a:effectLst/>
                  <a:uLnTx/>
                  <a:uFillTx/>
                  <a:latin typeface="Arial"/>
                  <a:ea typeface="+mn-ea"/>
                  <a:cs typeface="+mn-cs"/>
                </a:rPr>
                <a:t>Trade</a:t>
              </a:r>
              <a:endParaRPr kumimoji="0" lang="en-US" sz="700" b="0" i="0" u="none" strike="noStrike" kern="0" cap="none" spc="0" normalizeH="0" baseline="0" noProof="0" dirty="0" smtClean="0">
                <a:ln>
                  <a:noFill/>
                </a:ln>
                <a:solidFill>
                  <a:sysClr val="windowText" lastClr="000000"/>
                </a:solidFill>
                <a:effectLst/>
                <a:uLnTx/>
                <a:uFillTx/>
                <a:latin typeface="Arial"/>
                <a:ea typeface="+mn-ea"/>
                <a:cs typeface="+mn-cs"/>
              </a:endParaRPr>
            </a:p>
          </p:txBody>
        </p:sp>
        <p:cxnSp>
          <p:nvCxnSpPr>
            <p:cNvPr id="16" name="Elbow Connector 15"/>
            <p:cNvCxnSpPr>
              <a:stCxn id="12" idx="2"/>
              <a:endCxn id="14" idx="0"/>
            </p:cNvCxnSpPr>
            <p:nvPr/>
          </p:nvCxnSpPr>
          <p:spPr>
            <a:xfrm flipH="1">
              <a:off x="1253108" y="2226678"/>
              <a:ext cx="1" cy="274608"/>
            </a:xfrm>
            <a:prstGeom prst="straightConnector1">
              <a:avLst/>
            </a:prstGeom>
            <a:noFill/>
            <a:ln w="25400" cap="flat" cmpd="sng" algn="ctr">
              <a:solidFill>
                <a:srgbClr val="4F81BD"/>
              </a:solidFill>
              <a:prstDash val="solid"/>
            </a:ln>
            <a:effectLst>
              <a:outerShdw blurRad="40000" dist="20000" dir="5400000" rotWithShape="0">
                <a:srgbClr val="000000">
                  <a:alpha val="38000"/>
                </a:srgbClr>
              </a:outerShdw>
            </a:effectLst>
          </p:spPr>
        </p:cxnSp>
        <p:sp>
          <p:nvSpPr>
            <p:cNvPr id="17" name="Rounded Rectangle 16"/>
            <p:cNvSpPr/>
            <p:nvPr/>
          </p:nvSpPr>
          <p:spPr>
            <a:xfrm>
              <a:off x="2112401" y="1146835"/>
              <a:ext cx="1690107" cy="1855382"/>
            </a:xfrm>
            <a:prstGeom prst="roundRect">
              <a:avLst/>
            </a:prstGeom>
            <a:solidFill>
              <a:schemeClr val="bg1">
                <a:lumMod val="75000"/>
              </a:scheme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114300" lvl="0" indent="-114300">
                <a:buFont typeface="Arial" panose="020B0604020202020204" pitchFamily="34" charset="0"/>
                <a:buChar char="•"/>
              </a:pPr>
              <a:r>
                <a:rPr lang="en-US" sz="1000" kern="0" dirty="0"/>
                <a:t>Gains in time / </a:t>
              </a:r>
              <a:r>
                <a:rPr lang="en-US" sz="1000" kern="0" dirty="0" smtClean="0"/>
                <a:t>efficiency;</a:t>
              </a:r>
              <a:endParaRPr lang="en-US" sz="1000" kern="0" dirty="0"/>
            </a:p>
            <a:p>
              <a:pPr marL="114300" lvl="0" indent="-114300">
                <a:buFont typeface="Arial" panose="020B0604020202020204" pitchFamily="34" charset="0"/>
                <a:buChar char="•"/>
              </a:pPr>
              <a:r>
                <a:rPr lang="en-US" sz="1000" kern="0" dirty="0"/>
                <a:t>Expedited </a:t>
              </a:r>
              <a:r>
                <a:rPr lang="en-US" sz="1000" kern="0" dirty="0" smtClean="0"/>
                <a:t>production; </a:t>
              </a:r>
              <a:endParaRPr lang="en-US" sz="1000" kern="0" dirty="0"/>
            </a:p>
            <a:p>
              <a:pPr marL="114300" lvl="0" indent="-114300">
                <a:buFont typeface="Arial" panose="020B0604020202020204" pitchFamily="34" charset="0"/>
                <a:buChar char="•"/>
              </a:pPr>
              <a:r>
                <a:rPr lang="en-US" sz="1000" kern="0" dirty="0"/>
                <a:t>Reduced transaction </a:t>
              </a:r>
              <a:r>
                <a:rPr lang="en-US" sz="1000" kern="0" dirty="0" smtClean="0"/>
                <a:t>costs;</a:t>
              </a:r>
              <a:endParaRPr lang="en-US" sz="1000" kern="0" dirty="0"/>
            </a:p>
            <a:p>
              <a:pPr marL="114300" lvl="0" indent="-114300">
                <a:buFont typeface="Arial" panose="020B0604020202020204" pitchFamily="34" charset="0"/>
                <a:buChar char="•"/>
              </a:pPr>
              <a:r>
                <a:rPr lang="en-US" sz="1000" kern="0" dirty="0"/>
                <a:t>Enhanced supply chains</a:t>
              </a:r>
            </a:p>
          </p:txBody>
        </p:sp>
      </p:grpSp>
      <p:cxnSp>
        <p:nvCxnSpPr>
          <p:cNvPr id="41" name="Elbow Connector 40"/>
          <p:cNvCxnSpPr>
            <a:stCxn id="13" idx="2"/>
            <a:endCxn id="12" idx="0"/>
          </p:cNvCxnSpPr>
          <p:nvPr/>
        </p:nvCxnSpPr>
        <p:spPr>
          <a:xfrm>
            <a:off x="839617" y="1191827"/>
            <a:ext cx="1" cy="232562"/>
          </a:xfrm>
          <a:prstGeom prst="straightConnector1">
            <a:avLst/>
          </a:prstGeom>
          <a:noFill/>
          <a:ln w="25400" cap="flat" cmpd="sng" algn="ctr">
            <a:solidFill>
              <a:srgbClr val="4F81BD"/>
            </a:solidFill>
            <a:prstDash val="solid"/>
          </a:ln>
          <a:effectLst>
            <a:outerShdw blurRad="40000" dist="20000" dir="5400000" rotWithShape="0">
              <a:srgbClr val="000000">
                <a:alpha val="38000"/>
              </a:srgbClr>
            </a:outerShdw>
          </a:effectLst>
        </p:spPr>
      </p:cxnSp>
      <p:sp>
        <p:nvSpPr>
          <p:cNvPr id="91" name="Rounded Rectangle 90"/>
          <p:cNvSpPr/>
          <p:nvPr/>
        </p:nvSpPr>
        <p:spPr>
          <a:xfrm>
            <a:off x="7039263" y="1046523"/>
            <a:ext cx="1842631" cy="302961"/>
          </a:xfrm>
          <a:prstGeom prst="roundRect">
            <a:avLst/>
          </a:prstGeom>
          <a:gradFill rotWithShape="1">
            <a:gsLst>
              <a:gs pos="0">
                <a:srgbClr val="4F81BD">
                  <a:tint val="100000"/>
                  <a:shade val="100000"/>
                  <a:satMod val="130000"/>
                </a:srgbClr>
              </a:gs>
              <a:gs pos="100000">
                <a:srgbClr val="4F81BD">
                  <a:tint val="50000"/>
                  <a:shade val="100000"/>
                  <a:satMod val="350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prstClr val="white"/>
                </a:solidFill>
                <a:effectLst/>
                <a:uLnTx/>
                <a:uFillTx/>
                <a:latin typeface="Arial"/>
                <a:ea typeface="+mn-ea"/>
                <a:cs typeface="+mn-cs"/>
              </a:rPr>
              <a:t>Disruptive Technology</a:t>
            </a:r>
          </a:p>
        </p:txBody>
      </p:sp>
      <p:sp>
        <p:nvSpPr>
          <p:cNvPr id="92" name="Rounded Rectangle 91"/>
          <p:cNvSpPr/>
          <p:nvPr/>
        </p:nvSpPr>
        <p:spPr>
          <a:xfrm>
            <a:off x="7375020" y="1506154"/>
            <a:ext cx="1171111" cy="314021"/>
          </a:xfrm>
          <a:prstGeom prst="roundRect">
            <a:avLst/>
          </a:prstGeom>
          <a:solidFill>
            <a:schemeClr val="tx2">
              <a:lumMod val="10000"/>
              <a:lumOff val="90000"/>
            </a:scheme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effectLst/>
                <a:uLnTx/>
                <a:uFillTx/>
                <a:latin typeface="Arial"/>
                <a:ea typeface="+mn-ea"/>
                <a:cs typeface="+mn-cs"/>
              </a:rPr>
              <a:t>Sector</a:t>
            </a:r>
            <a:r>
              <a:rPr kumimoji="0" lang="en-US" sz="1200" b="0" i="0" u="none" strike="noStrike" kern="0" cap="none" spc="0" normalizeH="0" noProof="0" dirty="0" smtClean="0">
                <a:ln>
                  <a:noFill/>
                </a:ln>
                <a:effectLst/>
                <a:uLnTx/>
                <a:uFillTx/>
                <a:latin typeface="Arial"/>
                <a:ea typeface="+mn-ea"/>
                <a:cs typeface="+mn-cs"/>
              </a:rPr>
              <a:t> impact</a:t>
            </a:r>
            <a:endParaRPr kumimoji="0" lang="en-US" sz="1200" b="0" i="0" u="none" strike="noStrike" kern="0" cap="none" spc="0" normalizeH="0" baseline="0" noProof="0" dirty="0" smtClean="0">
              <a:ln>
                <a:noFill/>
              </a:ln>
              <a:effectLst/>
              <a:uLnTx/>
              <a:uFillTx/>
              <a:latin typeface="Arial"/>
              <a:ea typeface="+mn-ea"/>
              <a:cs typeface="+mn-cs"/>
            </a:endParaRPr>
          </a:p>
        </p:txBody>
      </p:sp>
      <p:sp>
        <p:nvSpPr>
          <p:cNvPr id="93" name="Rounded Rectangle 92"/>
          <p:cNvSpPr/>
          <p:nvPr/>
        </p:nvSpPr>
        <p:spPr>
          <a:xfrm>
            <a:off x="7119742" y="2016408"/>
            <a:ext cx="1681669" cy="302960"/>
          </a:xfrm>
          <a:prstGeom prst="roundRect">
            <a:avLst/>
          </a:prstGeom>
          <a:solidFill>
            <a:schemeClr val="bg1">
              <a:lumMod val="75000"/>
            </a:scheme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lvl="0" algn="ctr"/>
            <a:r>
              <a:rPr lang="en-US" sz="1200" kern="0" dirty="0" smtClean="0"/>
              <a:t>Development impact</a:t>
            </a:r>
            <a:endParaRPr lang="en-US" sz="1200" kern="0" dirty="0"/>
          </a:p>
        </p:txBody>
      </p:sp>
      <p:grpSp>
        <p:nvGrpSpPr>
          <p:cNvPr id="26" name="Group 25"/>
          <p:cNvGrpSpPr/>
          <p:nvPr/>
        </p:nvGrpSpPr>
        <p:grpSpPr>
          <a:xfrm>
            <a:off x="3260813" y="567631"/>
            <a:ext cx="3563346" cy="2089247"/>
            <a:chOff x="4681728" y="3646781"/>
            <a:chExt cx="3744825" cy="2466974"/>
          </a:xfrm>
        </p:grpSpPr>
        <p:sp>
          <p:nvSpPr>
            <p:cNvPr id="47" name="Rounded Rectangle 46"/>
            <p:cNvSpPr/>
            <p:nvPr/>
          </p:nvSpPr>
          <p:spPr>
            <a:xfrm>
              <a:off x="4681728" y="3646781"/>
              <a:ext cx="3744825" cy="2466974"/>
            </a:xfrm>
            <a:prstGeom prst="round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48" name="Rounded Rectangle 47"/>
            <p:cNvSpPr/>
            <p:nvPr/>
          </p:nvSpPr>
          <p:spPr>
            <a:xfrm>
              <a:off x="5059809" y="4569990"/>
              <a:ext cx="1404309" cy="640381"/>
            </a:xfrm>
            <a:prstGeom prst="roundRect">
              <a:avLst/>
            </a:prstGeom>
            <a:gradFill rotWithShape="1">
              <a:gsLst>
                <a:gs pos="0">
                  <a:srgbClr val="4F81BD">
                    <a:tint val="100000"/>
                    <a:shade val="100000"/>
                    <a:satMod val="130000"/>
                  </a:srgbClr>
                </a:gs>
                <a:gs pos="100000">
                  <a:srgbClr val="4F81BD">
                    <a:tint val="50000"/>
                    <a:shade val="100000"/>
                    <a:satMod val="350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lvl="0" algn="ctr"/>
              <a:r>
                <a:rPr lang="en-US" sz="1200" kern="0" dirty="0" smtClean="0">
                  <a:solidFill>
                    <a:prstClr val="white"/>
                  </a:solidFill>
                </a:rPr>
                <a:t>???</a:t>
              </a:r>
              <a:endParaRPr lang="en-US" sz="1200" kern="0" dirty="0">
                <a:solidFill>
                  <a:prstClr val="white"/>
                </a:solidFill>
              </a:endParaRPr>
            </a:p>
          </p:txBody>
        </p:sp>
        <p:sp>
          <p:nvSpPr>
            <p:cNvPr id="49" name="Rounded Rectangle 48"/>
            <p:cNvSpPr/>
            <p:nvPr/>
          </p:nvSpPr>
          <p:spPr>
            <a:xfrm>
              <a:off x="4813098" y="3715704"/>
              <a:ext cx="1091119" cy="635371"/>
            </a:xfrm>
            <a:prstGeom prst="roundRect">
              <a:avLst/>
            </a:prstGeom>
            <a:solidFill>
              <a:schemeClr val="tx2">
                <a:lumMod val="10000"/>
                <a:lumOff val="90000"/>
              </a:scheme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lvl="0" algn="ctr"/>
              <a:r>
                <a:rPr lang="en-US" sz="900" kern="0" dirty="0" smtClean="0"/>
                <a:t>Manufacturing</a:t>
              </a:r>
              <a:endParaRPr kumimoji="0" lang="en-US" sz="900" b="0" i="0" u="none" strike="noStrike" kern="0" cap="none" spc="0" normalizeH="0" baseline="0" noProof="0" dirty="0" smtClean="0">
                <a:ln>
                  <a:noFill/>
                </a:ln>
                <a:effectLst/>
                <a:uLnTx/>
                <a:uFillTx/>
                <a:latin typeface="Arial"/>
              </a:endParaRPr>
            </a:p>
          </p:txBody>
        </p:sp>
        <p:sp>
          <p:nvSpPr>
            <p:cNvPr id="50" name="Rounded Rectangle 49"/>
            <p:cNvSpPr/>
            <p:nvPr/>
          </p:nvSpPr>
          <p:spPr>
            <a:xfrm>
              <a:off x="5212733" y="5368041"/>
              <a:ext cx="1098460" cy="642805"/>
            </a:xfrm>
            <a:prstGeom prst="roundRect">
              <a:avLst/>
            </a:prstGeom>
            <a:solidFill>
              <a:schemeClr val="tx2">
                <a:lumMod val="10000"/>
                <a:lumOff val="90000"/>
              </a:scheme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1" b="0" i="0" u="none" strike="noStrike" kern="0" cap="none" spc="0" normalizeH="0" baseline="0" noProof="0" dirty="0" smtClean="0">
                  <a:ln>
                    <a:noFill/>
                  </a:ln>
                  <a:effectLst/>
                  <a:uLnTx/>
                  <a:uFillTx/>
                  <a:latin typeface="Arial"/>
                  <a:ea typeface="+mn-ea"/>
                  <a:cs typeface="+mn-cs"/>
                </a:rPr>
                <a:t>Infrastructure</a:t>
              </a:r>
              <a:endParaRPr kumimoji="0" lang="en-US" sz="700" b="0" i="0" u="none" strike="noStrike" kern="0" cap="none" spc="0" normalizeH="0" baseline="0" noProof="0" dirty="0" smtClean="0">
                <a:ln>
                  <a:noFill/>
                </a:ln>
                <a:effectLst/>
                <a:uLnTx/>
                <a:uFillTx/>
                <a:latin typeface="Arial"/>
                <a:ea typeface="+mn-ea"/>
                <a:cs typeface="+mn-cs"/>
              </a:endParaRPr>
            </a:p>
          </p:txBody>
        </p:sp>
        <p:cxnSp>
          <p:nvCxnSpPr>
            <p:cNvPr id="51" name="Elbow Connector 15"/>
            <p:cNvCxnSpPr>
              <a:stCxn id="48" idx="2"/>
              <a:endCxn id="50" idx="0"/>
            </p:cNvCxnSpPr>
            <p:nvPr/>
          </p:nvCxnSpPr>
          <p:spPr>
            <a:xfrm>
              <a:off x="5761964" y="5210371"/>
              <a:ext cx="0" cy="157670"/>
            </a:xfrm>
            <a:prstGeom prst="straightConnector1">
              <a:avLst/>
            </a:prstGeom>
            <a:noFill/>
            <a:ln w="25400" cap="flat" cmpd="sng" algn="ctr">
              <a:solidFill>
                <a:srgbClr val="4F81BD"/>
              </a:solidFill>
              <a:prstDash val="solid"/>
            </a:ln>
            <a:effectLst>
              <a:outerShdw blurRad="40000" dist="20000" dir="5400000" rotWithShape="0">
                <a:srgbClr val="000000">
                  <a:alpha val="38000"/>
                </a:srgbClr>
              </a:outerShdw>
            </a:effectLst>
          </p:spPr>
        </p:cxnSp>
        <p:sp>
          <p:nvSpPr>
            <p:cNvPr id="52" name="Rounded Rectangle 51"/>
            <p:cNvSpPr/>
            <p:nvPr/>
          </p:nvSpPr>
          <p:spPr>
            <a:xfrm>
              <a:off x="6054068" y="3743197"/>
              <a:ext cx="660652" cy="635371"/>
            </a:xfrm>
            <a:prstGeom prst="roundRect">
              <a:avLst/>
            </a:prstGeom>
            <a:solidFill>
              <a:schemeClr val="tx2">
                <a:lumMod val="10000"/>
                <a:lumOff val="90000"/>
              </a:scheme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lvl="0" algn="ctr"/>
              <a:r>
                <a:rPr lang="en-US" sz="1000" kern="0" dirty="0" smtClean="0"/>
                <a:t>SMEs</a:t>
              </a:r>
              <a:endParaRPr kumimoji="0" lang="en-US" sz="1000" b="0" i="0" u="none" strike="noStrike" kern="0" cap="none" spc="0" normalizeH="0" baseline="0" noProof="0" dirty="0" smtClean="0">
                <a:ln>
                  <a:noFill/>
                </a:ln>
                <a:effectLst/>
                <a:uLnTx/>
                <a:uFillTx/>
                <a:latin typeface="Arial"/>
              </a:endParaRPr>
            </a:p>
          </p:txBody>
        </p:sp>
        <p:sp>
          <p:nvSpPr>
            <p:cNvPr id="53" name="Rounded Rectangle 52"/>
            <p:cNvSpPr/>
            <p:nvPr/>
          </p:nvSpPr>
          <p:spPr>
            <a:xfrm>
              <a:off x="6747414" y="3822611"/>
              <a:ext cx="1627577" cy="2021527"/>
            </a:xfrm>
            <a:prstGeom prst="roundRect">
              <a:avLst/>
            </a:prstGeom>
            <a:solidFill>
              <a:schemeClr val="bg1">
                <a:lumMod val="75000"/>
              </a:scheme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114300" lvl="0" indent="-114300">
                <a:buFont typeface="Arial" panose="020B0604020202020204" pitchFamily="34" charset="0"/>
                <a:buChar char="•"/>
              </a:pPr>
              <a:r>
                <a:rPr lang="en-US" sz="1000" kern="0" dirty="0" smtClean="0"/>
                <a:t>Ensures </a:t>
              </a:r>
              <a:r>
                <a:rPr lang="en-US" sz="1000" kern="0" dirty="0"/>
                <a:t>the flow of accurate </a:t>
              </a:r>
              <a:r>
                <a:rPr lang="en-US" sz="1000" kern="0" dirty="0" smtClean="0"/>
                <a:t>and efficient information </a:t>
              </a:r>
              <a:r>
                <a:rPr lang="en-US" sz="1000" kern="0" dirty="0"/>
                <a:t>between people and systems </a:t>
              </a:r>
              <a:endParaRPr lang="en-US" sz="1000" kern="0" dirty="0" smtClean="0"/>
            </a:p>
            <a:p>
              <a:pPr marL="114300" lvl="0" indent="-114300">
                <a:buFont typeface="Arial" panose="020B0604020202020204" pitchFamily="34" charset="0"/>
                <a:buChar char="•"/>
              </a:pPr>
              <a:r>
                <a:rPr lang="en-US" sz="1000" kern="0" dirty="0" smtClean="0"/>
                <a:t>Substantial productivity and export gains for SMEs</a:t>
              </a:r>
            </a:p>
            <a:p>
              <a:pPr marL="114300" lvl="0" indent="-114300">
                <a:buFont typeface="Arial" panose="020B0604020202020204" pitchFamily="34" charset="0"/>
                <a:buChar char="•"/>
              </a:pPr>
              <a:r>
                <a:rPr lang="en-US" sz="1000" kern="0" dirty="0" smtClean="0"/>
                <a:t>“Industry 4.0”</a:t>
              </a:r>
              <a:endParaRPr lang="en-US" sz="1000" kern="0" dirty="0"/>
            </a:p>
          </p:txBody>
        </p:sp>
      </p:grpSp>
      <p:grpSp>
        <p:nvGrpSpPr>
          <p:cNvPr id="25" name="Group 24"/>
          <p:cNvGrpSpPr/>
          <p:nvPr/>
        </p:nvGrpSpPr>
        <p:grpSpPr>
          <a:xfrm>
            <a:off x="4593275" y="2755122"/>
            <a:ext cx="4420740" cy="2466974"/>
            <a:chOff x="4658923" y="596121"/>
            <a:chExt cx="3749040" cy="2466974"/>
          </a:xfrm>
        </p:grpSpPr>
        <p:cxnSp>
          <p:nvCxnSpPr>
            <p:cNvPr id="67" name="Elbow Connector 40"/>
            <p:cNvCxnSpPr/>
            <p:nvPr/>
          </p:nvCxnSpPr>
          <p:spPr>
            <a:xfrm>
              <a:off x="5312911" y="1301522"/>
              <a:ext cx="0" cy="274608"/>
            </a:xfrm>
            <a:prstGeom prst="straightConnector1">
              <a:avLst/>
            </a:prstGeom>
            <a:noFill/>
            <a:ln w="25400" cap="flat" cmpd="sng" algn="ctr">
              <a:solidFill>
                <a:srgbClr val="4F81BD"/>
              </a:solidFill>
              <a:prstDash val="solid"/>
            </a:ln>
            <a:effectLst>
              <a:outerShdw blurRad="40000" dist="20000" dir="5400000" rotWithShape="0">
                <a:srgbClr val="000000">
                  <a:alpha val="38000"/>
                </a:srgbClr>
              </a:outerShdw>
            </a:effectLst>
          </p:spPr>
        </p:cxnSp>
        <p:grpSp>
          <p:nvGrpSpPr>
            <p:cNvPr id="24" name="Group 23"/>
            <p:cNvGrpSpPr/>
            <p:nvPr/>
          </p:nvGrpSpPr>
          <p:grpSpPr>
            <a:xfrm>
              <a:off x="4658923" y="596121"/>
              <a:ext cx="3749040" cy="2466974"/>
              <a:chOff x="4676773" y="771886"/>
              <a:chExt cx="3749040" cy="2466974"/>
            </a:xfrm>
          </p:grpSpPr>
          <p:sp>
            <p:nvSpPr>
              <p:cNvPr id="68" name="Rounded Rectangle 67"/>
              <p:cNvSpPr/>
              <p:nvPr/>
            </p:nvSpPr>
            <p:spPr>
              <a:xfrm>
                <a:off x="4676773" y="771886"/>
                <a:ext cx="3749040" cy="2466974"/>
              </a:xfrm>
              <a:prstGeom prst="round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69" name="Rounded Rectangle 68"/>
              <p:cNvSpPr/>
              <p:nvPr/>
            </p:nvSpPr>
            <p:spPr>
              <a:xfrm>
                <a:off x="4879981" y="1750788"/>
                <a:ext cx="1655316" cy="457200"/>
              </a:xfrm>
              <a:prstGeom prst="roundRect">
                <a:avLst/>
              </a:prstGeom>
              <a:gradFill rotWithShape="1">
                <a:gsLst>
                  <a:gs pos="0">
                    <a:srgbClr val="4F81BD">
                      <a:tint val="100000"/>
                      <a:shade val="100000"/>
                      <a:satMod val="130000"/>
                    </a:srgbClr>
                  </a:gs>
                  <a:gs pos="100000">
                    <a:srgbClr val="4F81BD">
                      <a:tint val="50000"/>
                      <a:shade val="100000"/>
                      <a:satMod val="350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lvl="0" algn="ctr"/>
                <a:r>
                  <a:rPr lang="en-US" sz="1200" kern="0" dirty="0" smtClean="0">
                    <a:solidFill>
                      <a:prstClr val="white"/>
                    </a:solidFill>
                  </a:rPr>
                  <a:t>???</a:t>
                </a:r>
                <a:endParaRPr lang="en-US" sz="1200" kern="0" dirty="0">
                  <a:solidFill>
                    <a:prstClr val="white"/>
                  </a:solidFill>
                </a:endParaRPr>
              </a:p>
            </p:txBody>
          </p:sp>
          <p:sp>
            <p:nvSpPr>
              <p:cNvPr id="70" name="Rounded Rectangle 69"/>
              <p:cNvSpPr/>
              <p:nvPr/>
            </p:nvSpPr>
            <p:spPr>
              <a:xfrm>
                <a:off x="4829598" y="840809"/>
                <a:ext cx="855138" cy="635371"/>
              </a:xfrm>
              <a:prstGeom prst="roundRect">
                <a:avLst/>
              </a:prstGeom>
              <a:solidFill>
                <a:schemeClr val="tx2">
                  <a:lumMod val="10000"/>
                  <a:lumOff val="90000"/>
                </a:scheme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lvl="0" algn="ctr"/>
                <a:r>
                  <a:rPr lang="en-US" sz="1000" kern="0" dirty="0" smtClean="0">
                    <a:solidFill>
                      <a:sysClr val="windowText" lastClr="000000"/>
                    </a:solidFill>
                  </a:rPr>
                  <a:t>Education Services</a:t>
                </a:r>
                <a:endParaRPr kumimoji="0" lang="en-US" sz="1000" b="0" i="0" u="none" strike="noStrike" kern="0" cap="none" spc="0" normalizeH="0" baseline="0" noProof="0" dirty="0" smtClean="0">
                  <a:ln>
                    <a:noFill/>
                  </a:ln>
                  <a:solidFill>
                    <a:sysClr val="windowText" lastClr="000000"/>
                  </a:solidFill>
                  <a:effectLst/>
                  <a:uLnTx/>
                  <a:uFillTx/>
                  <a:latin typeface="Arial"/>
                </a:endParaRPr>
              </a:p>
            </p:txBody>
          </p:sp>
          <p:sp>
            <p:nvSpPr>
              <p:cNvPr id="71" name="Rounded Rectangle 70"/>
              <p:cNvSpPr/>
              <p:nvPr/>
            </p:nvSpPr>
            <p:spPr>
              <a:xfrm>
                <a:off x="4829597" y="2436408"/>
                <a:ext cx="855138" cy="642805"/>
              </a:xfrm>
              <a:prstGeom prst="roundRect">
                <a:avLst/>
              </a:prstGeom>
              <a:solidFill>
                <a:schemeClr val="tx2">
                  <a:lumMod val="10000"/>
                  <a:lumOff val="90000"/>
                </a:scheme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1" b="0" i="0" u="none" strike="noStrike" kern="0" cap="none" spc="0" normalizeH="0" baseline="0" noProof="0" dirty="0" smtClean="0">
                    <a:ln>
                      <a:noFill/>
                    </a:ln>
                    <a:solidFill>
                      <a:sysClr val="windowText" lastClr="000000"/>
                    </a:solidFill>
                    <a:effectLst/>
                    <a:uLnTx/>
                    <a:uFillTx/>
                    <a:latin typeface="Arial"/>
                    <a:ea typeface="+mn-ea"/>
                    <a:cs typeface="+mn-cs"/>
                  </a:rPr>
                  <a:t>Financial Services</a:t>
                </a:r>
                <a:endParaRPr kumimoji="0" lang="en-US" sz="700" b="0" i="0" u="none" strike="noStrike" kern="0" cap="none" spc="0" normalizeH="0" baseline="0" noProof="0" dirty="0" smtClean="0">
                  <a:ln>
                    <a:noFill/>
                  </a:ln>
                  <a:solidFill>
                    <a:sysClr val="windowText" lastClr="000000"/>
                  </a:solidFill>
                  <a:effectLst/>
                  <a:uLnTx/>
                  <a:uFillTx/>
                  <a:latin typeface="Arial"/>
                  <a:ea typeface="+mn-ea"/>
                  <a:cs typeface="+mn-cs"/>
                </a:endParaRPr>
              </a:p>
            </p:txBody>
          </p:sp>
          <p:cxnSp>
            <p:nvCxnSpPr>
              <p:cNvPr id="72" name="Elbow Connector 15"/>
              <p:cNvCxnSpPr>
                <a:stCxn id="69" idx="2"/>
                <a:endCxn id="71" idx="0"/>
              </p:cNvCxnSpPr>
              <p:nvPr/>
            </p:nvCxnSpPr>
            <p:spPr>
              <a:xfrm flipH="1">
                <a:off x="5257167" y="2207988"/>
                <a:ext cx="450472" cy="228420"/>
              </a:xfrm>
              <a:prstGeom prst="straightConnector1">
                <a:avLst/>
              </a:prstGeom>
              <a:noFill/>
              <a:ln w="25400" cap="flat" cmpd="sng" algn="ctr">
                <a:solidFill>
                  <a:srgbClr val="4F81BD"/>
                </a:solidFill>
                <a:prstDash val="solid"/>
              </a:ln>
              <a:effectLst>
                <a:outerShdw blurRad="40000" dist="20000" dir="5400000" rotWithShape="0">
                  <a:srgbClr val="000000">
                    <a:alpha val="38000"/>
                  </a:srgbClr>
                </a:outerShdw>
              </a:effectLst>
            </p:spPr>
          </p:cxnSp>
          <p:sp>
            <p:nvSpPr>
              <p:cNvPr id="85" name="Rounded Rectangle 84"/>
              <p:cNvSpPr/>
              <p:nvPr/>
            </p:nvSpPr>
            <p:spPr>
              <a:xfrm>
                <a:off x="5731848" y="840808"/>
                <a:ext cx="758119" cy="635371"/>
              </a:xfrm>
              <a:prstGeom prst="roundRect">
                <a:avLst/>
              </a:prstGeom>
              <a:solidFill>
                <a:schemeClr val="tx2">
                  <a:lumMod val="10000"/>
                  <a:lumOff val="90000"/>
                </a:scheme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lvl="0" algn="ctr"/>
                <a:r>
                  <a:rPr lang="en-US" sz="1000" kern="0" dirty="0" smtClean="0">
                    <a:solidFill>
                      <a:sysClr val="windowText" lastClr="000000"/>
                    </a:solidFill>
                  </a:rPr>
                  <a:t>Health</a:t>
                </a:r>
                <a:r>
                  <a:rPr lang="en-US" sz="1000" kern="0" dirty="0" smtClean="0">
                    <a:solidFill>
                      <a:prstClr val="white"/>
                    </a:solidFill>
                  </a:rPr>
                  <a:t> </a:t>
                </a:r>
                <a:r>
                  <a:rPr lang="en-US" sz="1000" kern="0" dirty="0">
                    <a:solidFill>
                      <a:sysClr val="windowText" lastClr="000000"/>
                    </a:solidFill>
                  </a:rPr>
                  <a:t>S</a:t>
                </a:r>
                <a:r>
                  <a:rPr lang="en-US" sz="1000" kern="0" dirty="0" smtClean="0">
                    <a:solidFill>
                      <a:sysClr val="windowText" lastClr="000000"/>
                    </a:solidFill>
                  </a:rPr>
                  <a:t>ervices</a:t>
                </a:r>
                <a:endParaRPr kumimoji="0" lang="en-US" sz="1000" b="0" i="0" u="none" strike="noStrike" kern="0" cap="none" spc="0" normalizeH="0" baseline="0" noProof="0" dirty="0" smtClean="0">
                  <a:ln>
                    <a:noFill/>
                  </a:ln>
                  <a:solidFill>
                    <a:sysClr val="windowText" lastClr="000000"/>
                  </a:solidFill>
                  <a:effectLst/>
                  <a:uLnTx/>
                  <a:uFillTx/>
                  <a:latin typeface="Arial"/>
                </a:endParaRPr>
              </a:p>
            </p:txBody>
          </p:sp>
          <p:cxnSp>
            <p:nvCxnSpPr>
              <p:cNvPr id="86" name="Elbow Connector 40"/>
              <p:cNvCxnSpPr/>
              <p:nvPr/>
            </p:nvCxnSpPr>
            <p:spPr>
              <a:xfrm>
                <a:off x="6110907" y="1476179"/>
                <a:ext cx="0" cy="274608"/>
              </a:xfrm>
              <a:prstGeom prst="straightConnector1">
                <a:avLst/>
              </a:prstGeom>
              <a:noFill/>
              <a:ln w="25400" cap="flat" cmpd="sng" algn="ctr">
                <a:solidFill>
                  <a:srgbClr val="4F81BD"/>
                </a:solidFill>
                <a:prstDash val="solid"/>
              </a:ln>
              <a:effectLst>
                <a:outerShdw blurRad="40000" dist="20000" dir="5400000" rotWithShape="0">
                  <a:srgbClr val="000000">
                    <a:alpha val="38000"/>
                  </a:srgbClr>
                </a:outerShdw>
              </a:effectLst>
            </p:spPr>
          </p:cxnSp>
          <p:sp>
            <p:nvSpPr>
              <p:cNvPr id="89" name="Rounded Rectangle 88"/>
              <p:cNvSpPr/>
              <p:nvPr/>
            </p:nvSpPr>
            <p:spPr>
              <a:xfrm>
                <a:off x="6640385" y="934948"/>
                <a:ext cx="1723969" cy="2137385"/>
              </a:xfrm>
              <a:prstGeom prst="roundRect">
                <a:avLst/>
              </a:prstGeom>
              <a:solidFill>
                <a:schemeClr val="bg1">
                  <a:lumMod val="75000"/>
                </a:scheme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lvl="0"/>
                <a:r>
                  <a:rPr lang="en-US" sz="1000" kern="0" dirty="0" smtClean="0"/>
                  <a:t>Unparalleled distribution service that broadens </a:t>
                </a:r>
                <a:r>
                  <a:rPr lang="en-US" sz="1000" kern="0" dirty="0"/>
                  <a:t>consumers’ access </a:t>
                </a:r>
                <a:r>
                  <a:rPr lang="en-US" sz="1000" kern="0" dirty="0" smtClean="0"/>
                  <a:t>to:</a:t>
                </a:r>
              </a:p>
              <a:p>
                <a:pPr marL="114300" lvl="0" indent="-114300">
                  <a:buFont typeface="Arial" panose="020B0604020202020204" pitchFamily="34" charset="0"/>
                  <a:buChar char="•"/>
                </a:pPr>
                <a:r>
                  <a:rPr lang="en-US" sz="1000" kern="0" dirty="0" smtClean="0"/>
                  <a:t>Access to Finance</a:t>
                </a:r>
              </a:p>
              <a:p>
                <a:pPr marL="114300" lvl="0" indent="-114300">
                  <a:buFont typeface="Arial" panose="020B0604020202020204" pitchFamily="34" charset="0"/>
                  <a:buChar char="•"/>
                </a:pPr>
                <a:r>
                  <a:rPr lang="en-US" sz="1000" kern="0" dirty="0" smtClean="0"/>
                  <a:t>Health </a:t>
                </a:r>
                <a:r>
                  <a:rPr lang="en-US" sz="1000" kern="0" dirty="0"/>
                  <a:t>and </a:t>
                </a:r>
                <a:r>
                  <a:rPr lang="en-US" sz="1000" kern="0" dirty="0" smtClean="0"/>
                  <a:t>Education Services</a:t>
                </a:r>
              </a:p>
              <a:p>
                <a:pPr marL="114300" lvl="0" indent="-114300">
                  <a:buFont typeface="Arial" panose="020B0604020202020204" pitchFamily="34" charset="0"/>
                  <a:buChar char="•"/>
                </a:pPr>
                <a:r>
                  <a:rPr lang="en-US" sz="1000" kern="0" dirty="0" smtClean="0"/>
                  <a:t>Food</a:t>
                </a:r>
              </a:p>
              <a:p>
                <a:pPr lvl="0"/>
                <a:endParaRPr lang="en-US" sz="1000" kern="0" dirty="0" smtClean="0"/>
              </a:p>
              <a:p>
                <a:pPr lvl="0"/>
                <a:r>
                  <a:rPr lang="en-US" sz="1000" kern="0" dirty="0" smtClean="0"/>
                  <a:t>Permeates </a:t>
                </a:r>
                <a:r>
                  <a:rPr lang="en-US" sz="1000" kern="0" dirty="0"/>
                  <a:t>all services, from basic necessities (including social safety nets), to key human rights such as health and education</a:t>
                </a:r>
              </a:p>
            </p:txBody>
          </p:sp>
          <p:sp>
            <p:nvSpPr>
              <p:cNvPr id="55" name="Rounded Rectangle 54"/>
              <p:cNvSpPr/>
              <p:nvPr/>
            </p:nvSpPr>
            <p:spPr>
              <a:xfrm>
                <a:off x="5781699" y="2429529"/>
                <a:ext cx="786990" cy="642805"/>
              </a:xfrm>
              <a:prstGeom prst="roundRect">
                <a:avLst/>
              </a:prstGeom>
              <a:solidFill>
                <a:schemeClr val="tx2">
                  <a:lumMod val="10000"/>
                  <a:lumOff val="90000"/>
                </a:scheme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1" b="0" i="0" u="none" strike="noStrike" kern="0" cap="none" spc="0" normalizeH="0" baseline="0" noProof="0" dirty="0" smtClean="0">
                    <a:ln>
                      <a:noFill/>
                    </a:ln>
                    <a:solidFill>
                      <a:sysClr val="windowText" lastClr="000000"/>
                    </a:solidFill>
                    <a:effectLst/>
                    <a:uLnTx/>
                    <a:uFillTx/>
                    <a:latin typeface="Arial"/>
                    <a:ea typeface="+mn-ea"/>
                    <a:cs typeface="+mn-cs"/>
                  </a:rPr>
                  <a:t>Agri-business</a:t>
                </a:r>
                <a:endParaRPr kumimoji="0" lang="en-US" sz="700" b="0" i="0" u="none" strike="noStrike" kern="0" cap="none" spc="0" normalizeH="0" baseline="0" noProof="0" dirty="0" smtClean="0">
                  <a:ln>
                    <a:noFill/>
                  </a:ln>
                  <a:solidFill>
                    <a:sysClr val="windowText" lastClr="000000"/>
                  </a:solidFill>
                  <a:effectLst/>
                  <a:uLnTx/>
                  <a:uFillTx/>
                  <a:latin typeface="Arial"/>
                  <a:ea typeface="+mn-ea"/>
                  <a:cs typeface="+mn-cs"/>
                </a:endParaRPr>
              </a:p>
            </p:txBody>
          </p:sp>
          <p:cxnSp>
            <p:nvCxnSpPr>
              <p:cNvPr id="73" name="Elbow Connector 15"/>
              <p:cNvCxnSpPr>
                <a:endCxn id="55" idx="0"/>
              </p:cNvCxnSpPr>
              <p:nvPr/>
            </p:nvCxnSpPr>
            <p:spPr>
              <a:xfrm>
                <a:off x="5803545" y="2212130"/>
                <a:ext cx="371649" cy="217399"/>
              </a:xfrm>
              <a:prstGeom prst="straightConnector1">
                <a:avLst/>
              </a:prstGeom>
              <a:noFill/>
              <a:ln w="25400" cap="flat" cmpd="sng" algn="ctr">
                <a:solidFill>
                  <a:srgbClr val="4F81BD"/>
                </a:solidFill>
                <a:prstDash val="solid"/>
              </a:ln>
              <a:effectLst>
                <a:outerShdw blurRad="40000" dist="20000" dir="5400000" rotWithShape="0">
                  <a:srgbClr val="000000">
                    <a:alpha val="38000"/>
                  </a:srgbClr>
                </a:outerShdw>
              </a:effectLst>
            </p:spPr>
          </p:cxnSp>
        </p:grpSp>
      </p:grpSp>
      <p:grpSp>
        <p:nvGrpSpPr>
          <p:cNvPr id="22" name="Group 21"/>
          <p:cNvGrpSpPr/>
          <p:nvPr/>
        </p:nvGrpSpPr>
        <p:grpSpPr>
          <a:xfrm>
            <a:off x="83630" y="2742987"/>
            <a:ext cx="4425696" cy="2466974"/>
            <a:chOff x="323849" y="3637025"/>
            <a:chExt cx="3749040" cy="2466974"/>
          </a:xfrm>
        </p:grpSpPr>
        <p:grpSp>
          <p:nvGrpSpPr>
            <p:cNvPr id="11" name="Group 10"/>
            <p:cNvGrpSpPr/>
            <p:nvPr/>
          </p:nvGrpSpPr>
          <p:grpSpPr>
            <a:xfrm>
              <a:off x="323849" y="3637025"/>
              <a:ext cx="3749040" cy="2466974"/>
              <a:chOff x="323850" y="3647299"/>
              <a:chExt cx="3657600" cy="2466974"/>
            </a:xfrm>
          </p:grpSpPr>
          <p:sp>
            <p:nvSpPr>
              <p:cNvPr id="62" name="Rounded Rectangle 61"/>
              <p:cNvSpPr/>
              <p:nvPr/>
            </p:nvSpPr>
            <p:spPr>
              <a:xfrm>
                <a:off x="2376688" y="3715704"/>
                <a:ext cx="1534293" cy="2284592"/>
              </a:xfrm>
              <a:prstGeom prst="roundRect">
                <a:avLst/>
              </a:prstGeom>
              <a:solidFill>
                <a:schemeClr val="bg1">
                  <a:lumMod val="75000"/>
                </a:scheme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114300" lvl="0" indent="-114300">
                  <a:buFont typeface="Arial" panose="020B0604020202020204" pitchFamily="34" charset="0"/>
                  <a:buChar char="•"/>
                </a:pPr>
                <a:r>
                  <a:rPr lang="en-US" sz="1000" kern="0" dirty="0"/>
                  <a:t>Solar power </a:t>
                </a:r>
                <a:r>
                  <a:rPr lang="en-US" sz="1000" kern="0" dirty="0" smtClean="0"/>
                  <a:t>-- with </a:t>
                </a:r>
                <a:r>
                  <a:rPr lang="en-US" sz="1000" kern="0" dirty="0"/>
                  <a:t>the potential </a:t>
                </a:r>
                <a:r>
                  <a:rPr lang="en-US" sz="1000" kern="0" dirty="0" smtClean="0"/>
                  <a:t>for electricity prices to </a:t>
                </a:r>
                <a:r>
                  <a:rPr lang="en-US" sz="1000" kern="0" dirty="0"/>
                  <a:t>fall </a:t>
                </a:r>
                <a:r>
                  <a:rPr lang="en-US" sz="1000" kern="0" dirty="0" smtClean="0"/>
                  <a:t>significantly</a:t>
                </a:r>
                <a:endParaRPr lang="en-US" sz="1000" kern="0" dirty="0"/>
              </a:p>
              <a:p>
                <a:pPr marL="114300" lvl="0" indent="-114300">
                  <a:buFont typeface="Arial" panose="020B0604020202020204" pitchFamily="34" charset="0"/>
                  <a:buChar char="•"/>
                </a:pPr>
                <a:r>
                  <a:rPr lang="en-US" sz="1000" kern="0" dirty="0" smtClean="0"/>
                  <a:t>Smart grids allow </a:t>
                </a:r>
                <a:r>
                  <a:rPr lang="en-US" sz="1000" kern="0" dirty="0"/>
                  <a:t>for better network connectivity —</a:t>
                </a:r>
                <a:r>
                  <a:rPr lang="en-US" sz="1000" kern="0" dirty="0" smtClean="0"/>
                  <a:t>enable </a:t>
                </a:r>
                <a:r>
                  <a:rPr lang="en-US" sz="1000" kern="0" dirty="0"/>
                  <a:t>objects to collect and exchange </a:t>
                </a:r>
                <a:r>
                  <a:rPr lang="en-US" sz="1000" kern="0" dirty="0" smtClean="0"/>
                  <a:t>data (e.g. smart metering)</a:t>
                </a:r>
              </a:p>
              <a:p>
                <a:pPr marL="114300" lvl="0" indent="-114300">
                  <a:buFont typeface="Arial" panose="020B0604020202020204" pitchFamily="34" charset="0"/>
                  <a:buChar char="•"/>
                </a:pPr>
                <a:r>
                  <a:rPr lang="en-US" sz="1000" kern="0" dirty="0" smtClean="0"/>
                  <a:t>Improves reliability and reduces costs</a:t>
                </a:r>
                <a:endParaRPr lang="en-US" sz="1000" kern="0" dirty="0"/>
              </a:p>
            </p:txBody>
          </p:sp>
          <p:grpSp>
            <p:nvGrpSpPr>
              <p:cNvPr id="64" name="Group 63"/>
              <p:cNvGrpSpPr/>
              <p:nvPr/>
            </p:nvGrpSpPr>
            <p:grpSpPr>
              <a:xfrm>
                <a:off x="323850" y="3647299"/>
                <a:ext cx="3657600" cy="2466974"/>
                <a:chOff x="323850" y="3532999"/>
                <a:chExt cx="3657600" cy="2466974"/>
              </a:xfrm>
            </p:grpSpPr>
            <p:grpSp>
              <p:nvGrpSpPr>
                <p:cNvPr id="56" name="Group 55"/>
                <p:cNvGrpSpPr/>
                <p:nvPr/>
              </p:nvGrpSpPr>
              <p:grpSpPr>
                <a:xfrm>
                  <a:off x="323850" y="3532999"/>
                  <a:ext cx="3657600" cy="2466974"/>
                  <a:chOff x="3829050" y="923926"/>
                  <a:chExt cx="3657600" cy="2466974"/>
                </a:xfrm>
              </p:grpSpPr>
              <p:sp>
                <p:nvSpPr>
                  <p:cNvPr id="57" name="Rounded Rectangle 56"/>
                  <p:cNvSpPr/>
                  <p:nvPr/>
                </p:nvSpPr>
                <p:spPr>
                  <a:xfrm>
                    <a:off x="3829050" y="923926"/>
                    <a:ext cx="3657600" cy="2466974"/>
                  </a:xfrm>
                  <a:prstGeom prst="round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58" name="Rounded Rectangle 57"/>
                  <p:cNvSpPr/>
                  <p:nvPr/>
                </p:nvSpPr>
                <p:spPr>
                  <a:xfrm>
                    <a:off x="3933823" y="1902828"/>
                    <a:ext cx="1637309" cy="457200"/>
                  </a:xfrm>
                  <a:prstGeom prst="roundRect">
                    <a:avLst/>
                  </a:prstGeom>
                  <a:gradFill rotWithShape="1">
                    <a:gsLst>
                      <a:gs pos="0">
                        <a:srgbClr val="4F81BD">
                          <a:tint val="100000"/>
                          <a:shade val="100000"/>
                          <a:satMod val="130000"/>
                        </a:srgbClr>
                      </a:gs>
                      <a:gs pos="100000">
                        <a:srgbClr val="4F81BD">
                          <a:tint val="50000"/>
                          <a:shade val="100000"/>
                          <a:satMod val="350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lvl="0" algn="ctr"/>
                    <a:r>
                      <a:rPr lang="en-US" sz="1200" kern="0" dirty="0" smtClean="0">
                        <a:solidFill>
                          <a:prstClr val="white"/>
                        </a:solidFill>
                      </a:rPr>
                      <a:t>???</a:t>
                    </a:r>
                    <a:endParaRPr lang="en-US" sz="1200" kern="0" dirty="0">
                      <a:solidFill>
                        <a:prstClr val="white"/>
                      </a:solidFill>
                    </a:endParaRPr>
                  </a:p>
                </p:txBody>
              </p:sp>
              <p:sp>
                <p:nvSpPr>
                  <p:cNvPr id="59" name="Rounded Rectangle 58"/>
                  <p:cNvSpPr/>
                  <p:nvPr/>
                </p:nvSpPr>
                <p:spPr>
                  <a:xfrm>
                    <a:off x="4373417" y="1002167"/>
                    <a:ext cx="758119" cy="635371"/>
                  </a:xfrm>
                  <a:prstGeom prst="roundRect">
                    <a:avLst/>
                  </a:prstGeom>
                  <a:solidFill>
                    <a:schemeClr val="tx2">
                      <a:lumMod val="10000"/>
                      <a:lumOff val="90000"/>
                    </a:scheme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lvl="0" algn="ctr"/>
                    <a:r>
                      <a:rPr lang="en-US" sz="1000" kern="0" dirty="0" smtClean="0"/>
                      <a:t>Utilities</a:t>
                    </a:r>
                    <a:endParaRPr kumimoji="0" lang="en-US" sz="1000" b="0" i="0" u="none" strike="noStrike" kern="0" cap="none" spc="0" normalizeH="0" baseline="0" noProof="0" dirty="0" smtClean="0">
                      <a:ln>
                        <a:noFill/>
                      </a:ln>
                      <a:effectLst/>
                      <a:uLnTx/>
                      <a:uFillTx/>
                      <a:latin typeface="Arial"/>
                    </a:endParaRPr>
                  </a:p>
                </p:txBody>
              </p:sp>
              <p:sp>
                <p:nvSpPr>
                  <p:cNvPr id="60" name="Rounded Rectangle 59"/>
                  <p:cNvSpPr/>
                  <p:nvPr/>
                </p:nvSpPr>
                <p:spPr>
                  <a:xfrm>
                    <a:off x="3898429" y="2563997"/>
                    <a:ext cx="1089332" cy="642805"/>
                  </a:xfrm>
                  <a:prstGeom prst="roundRect">
                    <a:avLst/>
                  </a:prstGeom>
                  <a:solidFill>
                    <a:schemeClr val="tx2">
                      <a:lumMod val="10000"/>
                      <a:lumOff val="90000"/>
                    </a:scheme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1" b="0" i="0" u="none" strike="noStrike" kern="0" cap="none" spc="0" normalizeH="0" baseline="0" noProof="0" dirty="0" smtClean="0">
                        <a:ln>
                          <a:noFill/>
                        </a:ln>
                        <a:effectLst/>
                        <a:uLnTx/>
                        <a:uFillTx/>
                        <a:latin typeface="Arial"/>
                        <a:ea typeface="+mn-ea"/>
                        <a:cs typeface="+mn-cs"/>
                      </a:rPr>
                      <a:t>Manufacturing</a:t>
                    </a:r>
                    <a:endParaRPr kumimoji="0" lang="en-US" sz="700" b="0" i="0" u="none" strike="noStrike" kern="0" cap="none" spc="0" normalizeH="0" baseline="0" noProof="0" dirty="0" smtClean="0">
                      <a:ln>
                        <a:noFill/>
                      </a:ln>
                      <a:effectLst/>
                      <a:uLnTx/>
                      <a:uFillTx/>
                      <a:latin typeface="Arial"/>
                      <a:ea typeface="+mn-ea"/>
                      <a:cs typeface="+mn-cs"/>
                    </a:endParaRPr>
                  </a:p>
                </p:txBody>
              </p:sp>
              <p:cxnSp>
                <p:nvCxnSpPr>
                  <p:cNvPr id="61" name="Elbow Connector 15"/>
                  <p:cNvCxnSpPr>
                    <a:stCxn id="58" idx="2"/>
                    <a:endCxn id="60" idx="0"/>
                  </p:cNvCxnSpPr>
                  <p:nvPr/>
                </p:nvCxnSpPr>
                <p:spPr>
                  <a:xfrm flipH="1">
                    <a:off x="4443095" y="2360028"/>
                    <a:ext cx="309382" cy="203969"/>
                  </a:xfrm>
                  <a:prstGeom prst="straightConnector1">
                    <a:avLst/>
                  </a:prstGeom>
                  <a:noFill/>
                  <a:ln w="25400" cap="flat" cmpd="sng" algn="ctr">
                    <a:solidFill>
                      <a:srgbClr val="4F81BD"/>
                    </a:solidFill>
                    <a:prstDash val="solid"/>
                  </a:ln>
                  <a:effectLst>
                    <a:outerShdw blurRad="40000" dist="20000" dir="5400000" rotWithShape="0">
                      <a:srgbClr val="000000">
                        <a:alpha val="38000"/>
                      </a:srgbClr>
                    </a:outerShdw>
                  </a:effectLst>
                </p:spPr>
              </p:cxnSp>
            </p:grpSp>
            <p:cxnSp>
              <p:nvCxnSpPr>
                <p:cNvPr id="63" name="Elbow Connector 40"/>
                <p:cNvCxnSpPr/>
                <p:nvPr/>
              </p:nvCxnSpPr>
              <p:spPr>
                <a:xfrm>
                  <a:off x="1251212" y="4237293"/>
                  <a:ext cx="0" cy="274608"/>
                </a:xfrm>
                <a:prstGeom prst="straightConnector1">
                  <a:avLst/>
                </a:prstGeom>
                <a:noFill/>
                <a:ln w="25400" cap="flat" cmpd="sng" algn="ctr">
                  <a:solidFill>
                    <a:srgbClr val="4F81BD"/>
                  </a:solidFill>
                  <a:prstDash val="solid"/>
                </a:ln>
                <a:effectLst>
                  <a:outerShdw blurRad="40000" dist="20000" dir="5400000" rotWithShape="0">
                    <a:srgbClr val="000000">
                      <a:alpha val="38000"/>
                    </a:srgbClr>
                  </a:outerShdw>
                </a:effectLst>
              </p:spPr>
            </p:cxnSp>
          </p:grpSp>
        </p:grpSp>
        <p:sp>
          <p:nvSpPr>
            <p:cNvPr id="77" name="Rounded Rectangle 76"/>
            <p:cNvSpPr/>
            <p:nvPr/>
          </p:nvSpPr>
          <p:spPr>
            <a:xfrm>
              <a:off x="1575156" y="5287370"/>
              <a:ext cx="786990" cy="642805"/>
            </a:xfrm>
            <a:prstGeom prst="roundRect">
              <a:avLst/>
            </a:prstGeom>
            <a:solidFill>
              <a:schemeClr val="tx2">
                <a:lumMod val="10000"/>
                <a:lumOff val="90000"/>
              </a:scheme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1" b="0" i="0" u="none" strike="noStrike" kern="0" cap="none" spc="0" normalizeH="0" baseline="0" noProof="0" dirty="0" smtClean="0">
                  <a:ln>
                    <a:noFill/>
                  </a:ln>
                  <a:solidFill>
                    <a:sysClr val="windowText" lastClr="000000"/>
                  </a:solidFill>
                  <a:effectLst/>
                  <a:uLnTx/>
                  <a:uFillTx/>
                  <a:latin typeface="Arial"/>
                  <a:ea typeface="+mn-ea"/>
                  <a:cs typeface="+mn-cs"/>
                </a:rPr>
                <a:t>Agri-business</a:t>
              </a:r>
              <a:endParaRPr kumimoji="0" lang="en-US" sz="700" b="0" i="0" u="none" strike="noStrike" kern="0" cap="none" spc="0" normalizeH="0" baseline="0" noProof="0" dirty="0" smtClean="0">
                <a:ln>
                  <a:noFill/>
                </a:ln>
                <a:solidFill>
                  <a:sysClr val="windowText" lastClr="000000"/>
                </a:solidFill>
                <a:effectLst/>
                <a:uLnTx/>
                <a:uFillTx/>
                <a:latin typeface="Arial"/>
                <a:ea typeface="+mn-ea"/>
                <a:cs typeface="+mn-cs"/>
              </a:endParaRPr>
            </a:p>
          </p:txBody>
        </p:sp>
        <p:cxnSp>
          <p:nvCxnSpPr>
            <p:cNvPr id="78" name="Elbow Connector 15"/>
            <p:cNvCxnSpPr>
              <a:stCxn id="58" idx="2"/>
              <a:endCxn id="77" idx="0"/>
            </p:cNvCxnSpPr>
            <p:nvPr/>
          </p:nvCxnSpPr>
          <p:spPr>
            <a:xfrm>
              <a:off x="1270362" y="5073127"/>
              <a:ext cx="698289" cy="214243"/>
            </a:xfrm>
            <a:prstGeom prst="straightConnector1">
              <a:avLst/>
            </a:prstGeom>
            <a:noFill/>
            <a:ln w="25400" cap="flat" cmpd="sng" algn="ctr">
              <a:solidFill>
                <a:srgbClr val="4F81BD"/>
              </a:solidFill>
              <a:prstDash val="solid"/>
            </a:ln>
            <a:effectLst>
              <a:outerShdw blurRad="40000" dist="20000" dir="5400000" rotWithShape="0">
                <a:srgbClr val="000000">
                  <a:alpha val="38000"/>
                </a:srgbClr>
              </a:outerShdw>
            </a:effectLst>
          </p:spPr>
        </p:cxnSp>
      </p:grpSp>
      <p:sp>
        <p:nvSpPr>
          <p:cNvPr id="79" name="Rounded Rectangle 78"/>
          <p:cNvSpPr/>
          <p:nvPr/>
        </p:nvSpPr>
        <p:spPr>
          <a:xfrm>
            <a:off x="83631" y="5315898"/>
            <a:ext cx="8930384" cy="1040313"/>
          </a:xfrm>
          <a:prstGeom prst="roundRect">
            <a:avLst/>
          </a:prstGeom>
          <a:gradFill rotWithShape="1">
            <a:gsLst>
              <a:gs pos="0">
                <a:srgbClr val="4F81BD">
                  <a:tint val="100000"/>
                  <a:shade val="100000"/>
                  <a:satMod val="130000"/>
                </a:srgbClr>
              </a:gs>
              <a:gs pos="100000">
                <a:srgbClr val="4F81BD">
                  <a:tint val="50000"/>
                  <a:shade val="100000"/>
                  <a:satMod val="350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lvl="0"/>
            <a:r>
              <a:rPr lang="en-US" sz="1200" b="1" kern="0" dirty="0" smtClean="0">
                <a:solidFill>
                  <a:prstClr val="white"/>
                </a:solidFill>
              </a:rPr>
              <a:t>Long-term trends:</a:t>
            </a:r>
          </a:p>
          <a:p>
            <a:pPr lvl="0"/>
            <a:r>
              <a:rPr lang="en-US" sz="1000" b="1" kern="0" dirty="0" smtClean="0">
                <a:solidFill>
                  <a:prstClr val="white"/>
                </a:solidFill>
              </a:rPr>
              <a:t>Artificial </a:t>
            </a:r>
            <a:r>
              <a:rPr lang="en-US" sz="1000" b="1" kern="0" dirty="0">
                <a:solidFill>
                  <a:prstClr val="white"/>
                </a:solidFill>
              </a:rPr>
              <a:t>intelligence </a:t>
            </a:r>
            <a:r>
              <a:rPr lang="en-US" sz="1000" b="1" kern="0" dirty="0" smtClean="0">
                <a:solidFill>
                  <a:prstClr val="white"/>
                </a:solidFill>
              </a:rPr>
              <a:t>and robotics </a:t>
            </a:r>
            <a:r>
              <a:rPr lang="en-US" sz="1000" kern="0" dirty="0" smtClean="0">
                <a:solidFill>
                  <a:prstClr val="white"/>
                </a:solidFill>
              </a:rPr>
              <a:t>(also </a:t>
            </a:r>
            <a:r>
              <a:rPr lang="en-US" sz="1000" kern="0" dirty="0">
                <a:solidFill>
                  <a:prstClr val="white"/>
                </a:solidFill>
              </a:rPr>
              <a:t>driven by computing power and data storage</a:t>
            </a:r>
            <a:r>
              <a:rPr lang="en-US" sz="1000" kern="0" dirty="0" smtClean="0">
                <a:solidFill>
                  <a:prstClr val="white"/>
                </a:solidFill>
              </a:rPr>
              <a:t>) </a:t>
            </a:r>
            <a:r>
              <a:rPr lang="en-US" sz="1000" kern="0" dirty="0">
                <a:solidFill>
                  <a:prstClr val="white"/>
                </a:solidFill>
                <a:sym typeface="Wingdings" panose="05000000000000000000" pitchFamily="2" charset="2"/>
              </a:rPr>
              <a:t> drastically </a:t>
            </a:r>
            <a:r>
              <a:rPr lang="en-US" sz="1000" kern="0" dirty="0" smtClean="0">
                <a:solidFill>
                  <a:prstClr val="white"/>
                </a:solidFill>
                <a:sym typeface="Wingdings" panose="05000000000000000000" pitchFamily="2" charset="2"/>
              </a:rPr>
              <a:t>increases levels </a:t>
            </a:r>
            <a:r>
              <a:rPr lang="en-US" sz="1000" kern="0" dirty="0">
                <a:solidFill>
                  <a:prstClr val="white"/>
                </a:solidFill>
                <a:sym typeface="Wingdings" panose="05000000000000000000" pitchFamily="2" charset="2"/>
              </a:rPr>
              <a:t>of automation and efficiency in all segments of the </a:t>
            </a:r>
            <a:r>
              <a:rPr lang="en-US" sz="1000" kern="0" dirty="0" smtClean="0">
                <a:solidFill>
                  <a:prstClr val="white"/>
                </a:solidFill>
                <a:sym typeface="Wingdings" panose="05000000000000000000" pitchFamily="2" charset="2"/>
              </a:rPr>
              <a:t>economy including job </a:t>
            </a:r>
            <a:r>
              <a:rPr lang="en-US" sz="1000" kern="0" dirty="0">
                <a:solidFill>
                  <a:prstClr val="white"/>
                </a:solidFill>
                <a:sym typeface="Wingdings" panose="05000000000000000000" pitchFamily="2" charset="2"/>
              </a:rPr>
              <a:t>market </a:t>
            </a:r>
            <a:r>
              <a:rPr lang="en-US" sz="1000" kern="0" dirty="0" smtClean="0">
                <a:solidFill>
                  <a:prstClr val="white"/>
                </a:solidFill>
                <a:sym typeface="Wingdings" panose="05000000000000000000" pitchFamily="2" charset="2"/>
              </a:rPr>
              <a:t>disruption</a:t>
            </a:r>
          </a:p>
          <a:p>
            <a:pPr lvl="0"/>
            <a:r>
              <a:rPr lang="en-US" sz="1000" b="1" kern="0" dirty="0" smtClean="0">
                <a:solidFill>
                  <a:prstClr val="white"/>
                </a:solidFill>
                <a:sym typeface="Wingdings" panose="05000000000000000000" pitchFamily="2" charset="2"/>
              </a:rPr>
              <a:t>Genomics</a:t>
            </a:r>
            <a:r>
              <a:rPr lang="en-US" sz="1000" kern="0" dirty="0" smtClean="0">
                <a:solidFill>
                  <a:prstClr val="white"/>
                </a:solidFill>
                <a:sym typeface="Wingdings" panose="05000000000000000000" pitchFamily="2" charset="2"/>
              </a:rPr>
              <a:t> </a:t>
            </a:r>
            <a:r>
              <a:rPr lang="en-US" sz="1000" kern="0" dirty="0">
                <a:solidFill>
                  <a:prstClr val="white"/>
                </a:solidFill>
                <a:sym typeface="Wingdings" panose="05000000000000000000" pitchFamily="2" charset="2"/>
              </a:rPr>
              <a:t>(also driven by computing power and data storage)  disruption to </a:t>
            </a:r>
            <a:r>
              <a:rPr lang="en-US" sz="1000" kern="0" dirty="0" smtClean="0">
                <a:solidFill>
                  <a:prstClr val="white"/>
                </a:solidFill>
                <a:sym typeface="Wingdings" panose="05000000000000000000" pitchFamily="2" charset="2"/>
              </a:rPr>
              <a:t>Agribusiness and health care, fundamental transformation of </a:t>
            </a:r>
            <a:r>
              <a:rPr lang="en-US" sz="1000" kern="0" dirty="0">
                <a:solidFill>
                  <a:prstClr val="white"/>
                </a:solidFill>
                <a:sym typeface="Wingdings" panose="05000000000000000000" pitchFamily="2" charset="2"/>
              </a:rPr>
              <a:t>diagnosis and </a:t>
            </a:r>
            <a:r>
              <a:rPr lang="en-US" sz="1000" kern="0" dirty="0" smtClean="0">
                <a:solidFill>
                  <a:prstClr val="white"/>
                </a:solidFill>
                <a:sym typeface="Wingdings" panose="05000000000000000000" pitchFamily="2" charset="2"/>
              </a:rPr>
              <a:t>treatment</a:t>
            </a:r>
          </a:p>
          <a:p>
            <a:pPr lvl="0"/>
            <a:r>
              <a:rPr lang="en-US" sz="1000" b="1" kern="0" dirty="0" smtClean="0">
                <a:solidFill>
                  <a:prstClr val="white"/>
                </a:solidFill>
                <a:sym typeface="Wingdings" panose="05000000000000000000" pitchFamily="2" charset="2"/>
              </a:rPr>
              <a:t>Others</a:t>
            </a:r>
            <a:r>
              <a:rPr lang="en-US" sz="1000" b="1" kern="0" dirty="0">
                <a:solidFill>
                  <a:prstClr val="white"/>
                </a:solidFill>
                <a:sym typeface="Wingdings" panose="05000000000000000000" pitchFamily="2" charset="2"/>
              </a:rPr>
              <a:t>:</a:t>
            </a:r>
            <a:r>
              <a:rPr lang="en-US" sz="1000" kern="0" dirty="0">
                <a:solidFill>
                  <a:prstClr val="white"/>
                </a:solidFill>
                <a:sym typeface="Wingdings" panose="05000000000000000000" pitchFamily="2" charset="2"/>
              </a:rPr>
              <a:t> 3-D printing</a:t>
            </a:r>
            <a:r>
              <a:rPr lang="en-US" sz="1000" kern="0" dirty="0" smtClean="0">
                <a:solidFill>
                  <a:prstClr val="white"/>
                </a:solidFill>
                <a:sym typeface="Wingdings" panose="05000000000000000000" pitchFamily="2" charset="2"/>
              </a:rPr>
              <a:t>, nanotechnology </a:t>
            </a:r>
            <a:endParaRPr lang="en-US" sz="1000" kern="0" dirty="0">
              <a:solidFill>
                <a:prstClr val="white"/>
              </a:solidFill>
            </a:endParaRPr>
          </a:p>
        </p:txBody>
      </p:sp>
      <p:cxnSp>
        <p:nvCxnSpPr>
          <p:cNvPr id="76" name="Elbow Connector 15"/>
          <p:cNvCxnSpPr>
            <a:stCxn id="52" idx="2"/>
            <a:endCxn id="48" idx="0"/>
          </p:cNvCxnSpPr>
          <p:nvPr/>
        </p:nvCxnSpPr>
        <p:spPr>
          <a:xfrm flipH="1">
            <a:off x="4288699" y="1187371"/>
            <a:ext cx="592267" cy="162113"/>
          </a:xfrm>
          <a:prstGeom prst="straightConnector1">
            <a:avLst/>
          </a:prstGeom>
          <a:noFill/>
          <a:ln w="25400" cap="flat" cmpd="sng" algn="ctr">
            <a:solidFill>
              <a:srgbClr val="4F81BD"/>
            </a:solidFill>
            <a:prstDash val="solid"/>
          </a:ln>
          <a:effectLst>
            <a:outerShdw blurRad="40000" dist="20000" dir="5400000" rotWithShape="0">
              <a:srgbClr val="000000">
                <a:alpha val="38000"/>
              </a:srgbClr>
            </a:outerShdw>
          </a:effectLst>
        </p:spPr>
      </p:cxnSp>
      <p:cxnSp>
        <p:nvCxnSpPr>
          <p:cNvPr id="80" name="Elbow Connector 15"/>
          <p:cNvCxnSpPr>
            <a:stCxn id="49" idx="2"/>
            <a:endCxn id="48" idx="0"/>
          </p:cNvCxnSpPr>
          <p:nvPr/>
        </p:nvCxnSpPr>
        <p:spPr>
          <a:xfrm>
            <a:off x="3904938" y="1164088"/>
            <a:ext cx="383761" cy="185396"/>
          </a:xfrm>
          <a:prstGeom prst="straightConnector1">
            <a:avLst/>
          </a:prstGeom>
          <a:noFill/>
          <a:ln w="25400" cap="flat" cmpd="sng" algn="ctr">
            <a:solidFill>
              <a:srgbClr val="4F81BD"/>
            </a:solidFill>
            <a:prstDash val="solid"/>
          </a:ln>
          <a:effectLst>
            <a:outerShdw blurRad="40000" dist="20000" dir="5400000" rotWithShape="0">
              <a:srgbClr val="000000">
                <a:alpha val="38000"/>
              </a:srgbClr>
            </a:outerShdw>
          </a:effectLst>
        </p:spPr>
      </p:cxnSp>
    </p:spTree>
    <p:extLst>
      <p:ext uri="{BB962C8B-B14F-4D97-AF65-F5344CB8AC3E}">
        <p14:creationId xmlns:p14="http://schemas.microsoft.com/office/powerpoint/2010/main" val="15690483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976" y="1441367"/>
            <a:ext cx="8462029" cy="561667"/>
          </a:xfrm>
        </p:spPr>
        <p:txBody>
          <a:bodyPr>
            <a:normAutofit fontScale="90000"/>
          </a:bodyPr>
          <a:lstStyle/>
          <a:p>
            <a:r>
              <a:rPr lang="en-US" dirty="0" smtClean="0"/>
              <a:t/>
            </a:r>
            <a:br>
              <a:rPr lang="en-US" dirty="0" smtClean="0"/>
            </a:br>
            <a:r>
              <a:rPr lang="en-US" sz="900" dirty="0" smtClean="0">
                <a:solidFill>
                  <a:srgbClr val="0070C0"/>
                </a:solidFill>
              </a:rPr>
              <a:t/>
            </a:r>
            <a:br>
              <a:rPr lang="en-US" sz="900" dirty="0" smtClean="0">
                <a:solidFill>
                  <a:srgbClr val="0070C0"/>
                </a:solidFill>
              </a:rPr>
            </a:br>
            <a:r>
              <a:rPr lang="en-US" sz="2000" i="1" dirty="0" smtClean="0">
                <a:solidFill>
                  <a:schemeClr val="bg2">
                    <a:lumMod val="50000"/>
                  </a:schemeClr>
                </a:solidFill>
              </a:rPr>
              <a:t>do </a:t>
            </a:r>
            <a:r>
              <a:rPr lang="en-US" sz="2000" i="1" dirty="0">
                <a:solidFill>
                  <a:schemeClr val="tx1">
                    <a:lumMod val="50000"/>
                    <a:lumOff val="50000"/>
                  </a:schemeClr>
                </a:solidFill>
              </a:rPr>
              <a:t>new things </a:t>
            </a:r>
            <a:r>
              <a:rPr lang="en-US" sz="2000" i="1" dirty="0" smtClean="0">
                <a:solidFill>
                  <a:schemeClr val="bg2">
                    <a:lumMod val="50000"/>
                  </a:schemeClr>
                </a:solidFill>
              </a:rPr>
              <a:t>OR </a:t>
            </a:r>
            <a:r>
              <a:rPr lang="en-US" sz="2000" i="1" dirty="0">
                <a:solidFill>
                  <a:schemeClr val="bg2">
                    <a:lumMod val="50000"/>
                  </a:schemeClr>
                </a:solidFill>
              </a:rPr>
              <a:t>do things </a:t>
            </a:r>
            <a:r>
              <a:rPr lang="en-US" sz="2000" i="1" dirty="0">
                <a:solidFill>
                  <a:schemeClr val="tx1">
                    <a:lumMod val="50000"/>
                    <a:lumOff val="50000"/>
                  </a:schemeClr>
                </a:solidFill>
              </a:rPr>
              <a:t>differently</a:t>
            </a:r>
            <a:r>
              <a:rPr lang="en-US" sz="2000" i="1" dirty="0">
                <a:solidFill>
                  <a:schemeClr val="bg2">
                    <a:lumMod val="50000"/>
                  </a:schemeClr>
                </a:solidFill>
              </a:rPr>
              <a:t> to create </a:t>
            </a:r>
            <a:r>
              <a:rPr lang="en-US" sz="2000" i="1" dirty="0">
                <a:solidFill>
                  <a:schemeClr val="tx1">
                    <a:lumMod val="50000"/>
                    <a:lumOff val="50000"/>
                  </a:schemeClr>
                </a:solidFill>
              </a:rPr>
              <a:t>new value</a:t>
            </a:r>
            <a:r>
              <a:rPr lang="en-US" i="1" dirty="0">
                <a:solidFill>
                  <a:srgbClr val="0070C0"/>
                </a:solidFill>
              </a:rPr>
              <a:t/>
            </a:r>
            <a:br>
              <a:rPr lang="en-US" i="1" dirty="0">
                <a:solidFill>
                  <a:srgbClr val="0070C0"/>
                </a:solidFill>
              </a:rPr>
            </a:br>
            <a:endParaRPr lang="en-US" i="1" dirty="0"/>
          </a:p>
        </p:txBody>
      </p:sp>
      <p:sp>
        <p:nvSpPr>
          <p:cNvPr id="4" name="Slide Number Placeholder 3"/>
          <p:cNvSpPr>
            <a:spLocks noGrp="1"/>
          </p:cNvSpPr>
          <p:nvPr>
            <p:ph type="sldNum" sz="quarter" idx="14"/>
          </p:nvPr>
        </p:nvSpPr>
        <p:spPr/>
        <p:txBody>
          <a:bodyPr/>
          <a:lstStyle/>
          <a:p>
            <a:pPr>
              <a:defRPr/>
            </a:pPr>
            <a:fld id="{D0C53EF0-E817-4E49-A366-6572B14DF073}" type="slidenum">
              <a:rPr lang="en-US" smtClean="0"/>
              <a:pPr>
                <a:defRPr/>
              </a:pPr>
              <a:t>5</a:t>
            </a:fld>
            <a:endParaRPr lang="en-US" dirty="0"/>
          </a:p>
        </p:txBody>
      </p:sp>
      <p:sp>
        <p:nvSpPr>
          <p:cNvPr id="6" name="TextBox 5"/>
          <p:cNvSpPr txBox="1"/>
          <p:nvPr/>
        </p:nvSpPr>
        <p:spPr>
          <a:xfrm>
            <a:off x="147976" y="2223999"/>
            <a:ext cx="5962136" cy="1261884"/>
          </a:xfrm>
          <a:prstGeom prst="rect">
            <a:avLst/>
          </a:prstGeom>
          <a:noFill/>
        </p:spPr>
        <p:txBody>
          <a:bodyPr wrap="square" rtlCol="0">
            <a:spAutoFit/>
          </a:bodyPr>
          <a:lstStyle/>
          <a:p>
            <a:r>
              <a:rPr lang="en-US" b="0" i="1" cap="all" dirty="0" smtClean="0">
                <a:solidFill>
                  <a:schemeClr val="tx1">
                    <a:lumMod val="50000"/>
                    <a:lumOff val="50000"/>
                  </a:schemeClr>
                </a:solidFill>
                <a:latin typeface="+mj-lt"/>
              </a:rPr>
              <a:t>do new things –  </a:t>
            </a:r>
            <a:r>
              <a:rPr lang="en-US" sz="1800" dirty="0" smtClean="0"/>
              <a:t>A widely used external distinction*: </a:t>
            </a:r>
          </a:p>
          <a:p>
            <a:endParaRPr lang="en-US" sz="400" dirty="0" smtClean="0"/>
          </a:p>
          <a:p>
            <a:r>
              <a:rPr lang="en-US" sz="1800" b="0" dirty="0" smtClean="0">
                <a:solidFill>
                  <a:schemeClr val="tx1">
                    <a:lumMod val="50000"/>
                    <a:lumOff val="50000"/>
                  </a:schemeClr>
                </a:solidFill>
                <a:latin typeface="+mj-lt"/>
              </a:rPr>
              <a:t>Core </a:t>
            </a:r>
            <a:r>
              <a:rPr lang="en-US" b="0" dirty="0" smtClean="0">
                <a:solidFill>
                  <a:schemeClr val="tx1">
                    <a:lumMod val="50000"/>
                    <a:lumOff val="50000"/>
                  </a:schemeClr>
                </a:solidFill>
                <a:latin typeface="+mj-lt"/>
              </a:rPr>
              <a:t>–  </a:t>
            </a:r>
            <a:r>
              <a:rPr lang="en-US" sz="1800" dirty="0"/>
              <a:t>An i</a:t>
            </a:r>
            <a:r>
              <a:rPr lang="en-US" sz="1800" dirty="0" smtClean="0"/>
              <a:t>mproved offering </a:t>
            </a:r>
          </a:p>
          <a:p>
            <a:r>
              <a:rPr lang="en-US" sz="1800" b="0" dirty="0" smtClean="0">
                <a:solidFill>
                  <a:schemeClr val="tx1">
                    <a:lumMod val="50000"/>
                    <a:lumOff val="50000"/>
                  </a:schemeClr>
                </a:solidFill>
                <a:latin typeface="+mj-lt"/>
              </a:rPr>
              <a:t>Adjacent </a:t>
            </a:r>
            <a:r>
              <a:rPr lang="en-US" b="0" dirty="0" smtClean="0">
                <a:solidFill>
                  <a:schemeClr val="tx1">
                    <a:lumMod val="50000"/>
                    <a:lumOff val="50000"/>
                  </a:schemeClr>
                </a:solidFill>
                <a:latin typeface="+mj-lt"/>
              </a:rPr>
              <a:t> </a:t>
            </a:r>
            <a:r>
              <a:rPr lang="en-US" b="0" i="1" cap="all" dirty="0" smtClean="0">
                <a:solidFill>
                  <a:schemeClr val="tx1">
                    <a:lumMod val="50000"/>
                    <a:lumOff val="50000"/>
                  </a:schemeClr>
                </a:solidFill>
                <a:latin typeface="+mj-lt"/>
              </a:rPr>
              <a:t>-  </a:t>
            </a:r>
            <a:r>
              <a:rPr lang="en-US" sz="1800" dirty="0" smtClean="0"/>
              <a:t>An offering new to a specific market </a:t>
            </a:r>
          </a:p>
          <a:p>
            <a:r>
              <a:rPr lang="en-US" sz="1800" b="0" dirty="0" smtClean="0">
                <a:solidFill>
                  <a:schemeClr val="tx1">
                    <a:lumMod val="50000"/>
                    <a:lumOff val="50000"/>
                  </a:schemeClr>
                </a:solidFill>
                <a:latin typeface="+mj-lt"/>
              </a:rPr>
              <a:t>Transformational </a:t>
            </a:r>
            <a:r>
              <a:rPr lang="en-US" b="0" i="1" cap="all" dirty="0" smtClean="0">
                <a:solidFill>
                  <a:schemeClr val="tx1">
                    <a:lumMod val="50000"/>
                    <a:lumOff val="50000"/>
                  </a:schemeClr>
                </a:solidFill>
                <a:latin typeface="+mj-lt"/>
              </a:rPr>
              <a:t>– </a:t>
            </a:r>
            <a:r>
              <a:rPr lang="en-US" sz="1800" dirty="0"/>
              <a:t>A breakthrough </a:t>
            </a:r>
            <a:r>
              <a:rPr lang="en-US" sz="1800" dirty="0" smtClean="0"/>
              <a:t>solution</a:t>
            </a:r>
            <a:endParaRPr lang="en-US" sz="1800" dirty="0"/>
          </a:p>
        </p:txBody>
      </p:sp>
      <p:sp>
        <p:nvSpPr>
          <p:cNvPr id="5" name="Rectangle 4"/>
          <p:cNvSpPr/>
          <p:nvPr/>
        </p:nvSpPr>
        <p:spPr>
          <a:xfrm>
            <a:off x="118624" y="3604739"/>
            <a:ext cx="6468309" cy="615553"/>
          </a:xfrm>
          <a:prstGeom prst="rect">
            <a:avLst/>
          </a:prstGeom>
        </p:spPr>
        <p:txBody>
          <a:bodyPr wrap="none">
            <a:spAutoFit/>
          </a:bodyPr>
          <a:lstStyle/>
          <a:p>
            <a:endParaRPr lang="en-US" b="0" i="1" cap="all" dirty="0" smtClean="0">
              <a:solidFill>
                <a:schemeClr val="tx1">
                  <a:lumMod val="50000"/>
                  <a:lumOff val="50000"/>
                </a:schemeClr>
              </a:solidFill>
              <a:latin typeface="+mj-lt"/>
            </a:endParaRPr>
          </a:p>
          <a:p>
            <a:r>
              <a:rPr lang="en-US" b="0" i="1" cap="all" dirty="0" smtClean="0">
                <a:solidFill>
                  <a:schemeClr val="tx1">
                    <a:lumMod val="50000"/>
                    <a:lumOff val="50000"/>
                  </a:schemeClr>
                </a:solidFill>
                <a:latin typeface="+mj-lt"/>
              </a:rPr>
              <a:t>do </a:t>
            </a:r>
            <a:r>
              <a:rPr lang="en-US" b="0" i="1" cap="all" dirty="0">
                <a:solidFill>
                  <a:schemeClr val="tx1">
                    <a:lumMod val="50000"/>
                    <a:lumOff val="50000"/>
                  </a:schemeClr>
                </a:solidFill>
                <a:latin typeface="+mj-lt"/>
              </a:rPr>
              <a:t>things differently </a:t>
            </a:r>
            <a:r>
              <a:rPr lang="en-US" b="0" i="1" cap="all" dirty="0" smtClean="0">
                <a:solidFill>
                  <a:schemeClr val="tx1">
                    <a:lumMod val="50000"/>
                    <a:lumOff val="50000"/>
                  </a:schemeClr>
                </a:solidFill>
                <a:latin typeface="+mj-lt"/>
              </a:rPr>
              <a:t> - </a:t>
            </a:r>
            <a:r>
              <a:rPr lang="en-US" sz="1800" dirty="0"/>
              <a:t> </a:t>
            </a:r>
            <a:r>
              <a:rPr lang="en-US" sz="1800" dirty="0" smtClean="0"/>
              <a:t>also the </a:t>
            </a:r>
            <a:r>
              <a:rPr lang="en-US" sz="1800" dirty="0"/>
              <a:t>process of </a:t>
            </a:r>
            <a:r>
              <a:rPr lang="en-US" sz="1800" dirty="0" smtClean="0"/>
              <a:t>innovation</a:t>
            </a:r>
            <a:r>
              <a:rPr lang="en-US" b="0" i="1" cap="all" dirty="0" smtClean="0">
                <a:solidFill>
                  <a:schemeClr val="tx1">
                    <a:lumMod val="50000"/>
                    <a:lumOff val="50000"/>
                  </a:schemeClr>
                </a:solidFill>
                <a:latin typeface="+mj-lt"/>
              </a:rPr>
              <a:t>**</a:t>
            </a:r>
            <a:endParaRPr lang="en-US" b="0" i="1" cap="all" dirty="0">
              <a:solidFill>
                <a:schemeClr val="tx1">
                  <a:lumMod val="50000"/>
                  <a:lumOff val="50000"/>
                </a:schemeClr>
              </a:solidFill>
              <a:latin typeface="+mj-lt"/>
            </a:endParaRPr>
          </a:p>
        </p:txBody>
      </p:sp>
      <p:sp>
        <p:nvSpPr>
          <p:cNvPr id="11" name="TextBox 10"/>
          <p:cNvSpPr txBox="1"/>
          <p:nvPr/>
        </p:nvSpPr>
        <p:spPr>
          <a:xfrm>
            <a:off x="0" y="6103779"/>
            <a:ext cx="8949203" cy="400110"/>
          </a:xfrm>
          <a:prstGeom prst="rect">
            <a:avLst/>
          </a:prstGeom>
          <a:noFill/>
        </p:spPr>
        <p:txBody>
          <a:bodyPr wrap="square" rtlCol="0">
            <a:spAutoFit/>
          </a:bodyPr>
          <a:lstStyle/>
          <a:p>
            <a:pPr marL="0" lvl="1"/>
            <a:r>
              <a:rPr lang="en-US" sz="1000" dirty="0" smtClean="0"/>
              <a:t>*  Graphic from </a:t>
            </a:r>
            <a:r>
              <a:rPr lang="en-US" sz="1000" dirty="0" smtClean="0">
                <a:solidFill>
                  <a:srgbClr val="021F43">
                    <a:lumMod val="90000"/>
                    <a:lumOff val="10000"/>
                  </a:srgbClr>
                </a:solidFill>
              </a:rPr>
              <a:t>HBR</a:t>
            </a:r>
            <a:r>
              <a:rPr lang="en-US" sz="1000" dirty="0">
                <a:solidFill>
                  <a:srgbClr val="021F43">
                    <a:lumMod val="90000"/>
                    <a:lumOff val="10000"/>
                  </a:srgbClr>
                </a:solidFill>
              </a:rPr>
              <a:t>: Managing Your Innovation Portfolio, </a:t>
            </a:r>
            <a:r>
              <a:rPr lang="en-US" sz="1000" dirty="0" err="1">
                <a:solidFill>
                  <a:srgbClr val="021F43">
                    <a:lumMod val="90000"/>
                    <a:lumOff val="10000"/>
                  </a:srgbClr>
                </a:solidFill>
              </a:rPr>
              <a:t>Bansi</a:t>
            </a:r>
            <a:r>
              <a:rPr lang="en-US" sz="1000" dirty="0">
                <a:solidFill>
                  <a:srgbClr val="021F43">
                    <a:lumMod val="90000"/>
                    <a:lumOff val="10000"/>
                  </a:srgbClr>
                </a:solidFill>
              </a:rPr>
              <a:t> </a:t>
            </a:r>
            <a:r>
              <a:rPr lang="en-US" sz="1000" dirty="0" err="1">
                <a:solidFill>
                  <a:srgbClr val="021F43">
                    <a:lumMod val="90000"/>
                    <a:lumOff val="10000"/>
                  </a:srgbClr>
                </a:solidFill>
              </a:rPr>
              <a:t>Nagji</a:t>
            </a:r>
            <a:r>
              <a:rPr lang="en-US" sz="1000" dirty="0">
                <a:solidFill>
                  <a:srgbClr val="021F43">
                    <a:lumMod val="90000"/>
                    <a:lumOff val="10000"/>
                  </a:srgbClr>
                </a:solidFill>
              </a:rPr>
              <a:t> and Geoff Tuff, May 2012. </a:t>
            </a:r>
            <a:endParaRPr lang="en-US" sz="1000" dirty="0" smtClean="0"/>
          </a:p>
          <a:p>
            <a:r>
              <a:rPr lang="en-US" sz="1000" dirty="0" smtClean="0"/>
              <a:t>**Internal operational BPI excluded</a:t>
            </a:r>
            <a:endParaRPr lang="en-US" sz="1000" dirty="0"/>
          </a:p>
        </p:txBody>
      </p:sp>
      <p:sp>
        <p:nvSpPr>
          <p:cNvPr id="8" name="Rectangle 7"/>
          <p:cNvSpPr/>
          <p:nvPr/>
        </p:nvSpPr>
        <p:spPr>
          <a:xfrm>
            <a:off x="147976" y="4467604"/>
            <a:ext cx="9039584" cy="738664"/>
          </a:xfrm>
          <a:prstGeom prst="rect">
            <a:avLst/>
          </a:prstGeom>
        </p:spPr>
        <p:txBody>
          <a:bodyPr wrap="square">
            <a:spAutoFit/>
          </a:bodyPr>
          <a:lstStyle/>
          <a:p>
            <a:endParaRPr lang="en-US" b="0" i="1" cap="all" dirty="0" smtClean="0">
              <a:solidFill>
                <a:schemeClr val="tx1">
                  <a:lumMod val="50000"/>
                  <a:lumOff val="50000"/>
                </a:schemeClr>
              </a:solidFill>
              <a:latin typeface="+mj-lt"/>
            </a:endParaRPr>
          </a:p>
          <a:p>
            <a:pPr>
              <a:tabLst>
                <a:tab pos="2514600" algn="l"/>
              </a:tabLst>
            </a:pPr>
            <a:r>
              <a:rPr lang="en-US" b="0" i="1" cap="all" dirty="0" smtClean="0">
                <a:solidFill>
                  <a:schemeClr val="tx1">
                    <a:lumMod val="50000"/>
                    <a:lumOff val="50000"/>
                  </a:schemeClr>
                </a:solidFill>
                <a:latin typeface="+mj-lt"/>
              </a:rPr>
              <a:t>Create </a:t>
            </a:r>
            <a:r>
              <a:rPr lang="en-US" b="0" i="1" cap="all" dirty="0">
                <a:solidFill>
                  <a:schemeClr val="tx1">
                    <a:lumMod val="50000"/>
                    <a:lumOff val="50000"/>
                  </a:schemeClr>
                </a:solidFill>
                <a:latin typeface="+mj-lt"/>
              </a:rPr>
              <a:t>new </a:t>
            </a:r>
            <a:r>
              <a:rPr lang="en-US" b="0" i="1" cap="all" dirty="0" smtClean="0">
                <a:solidFill>
                  <a:schemeClr val="tx1">
                    <a:lumMod val="50000"/>
                    <a:lumOff val="50000"/>
                  </a:schemeClr>
                </a:solidFill>
                <a:latin typeface="+mj-lt"/>
              </a:rPr>
              <a:t>value   –  </a:t>
            </a:r>
            <a:r>
              <a:rPr lang="en-US" sz="1800" dirty="0" smtClean="0"/>
              <a:t>sustainable business and impact that can be scaled </a:t>
            </a:r>
          </a:p>
          <a:p>
            <a:pPr>
              <a:tabLst>
                <a:tab pos="2514600" algn="l"/>
              </a:tabLst>
            </a:pPr>
            <a:endParaRPr lang="en-US" sz="800" dirty="0"/>
          </a:p>
        </p:txBody>
      </p:sp>
      <p:pic>
        <p:nvPicPr>
          <p:cNvPr id="9" name="Picture 8"/>
          <p:cNvPicPr>
            <a:picLocks noChangeAspect="1"/>
          </p:cNvPicPr>
          <p:nvPr/>
        </p:nvPicPr>
        <p:blipFill>
          <a:blip r:embed="rId2"/>
          <a:stretch>
            <a:fillRect/>
          </a:stretch>
        </p:blipFill>
        <p:spPr>
          <a:xfrm>
            <a:off x="6586933" y="2026408"/>
            <a:ext cx="2540961" cy="2400206"/>
          </a:xfrm>
          <a:prstGeom prst="rect">
            <a:avLst/>
          </a:prstGeom>
        </p:spPr>
      </p:pic>
      <p:sp>
        <p:nvSpPr>
          <p:cNvPr id="12" name="Rectangle 11"/>
          <p:cNvSpPr/>
          <p:nvPr/>
        </p:nvSpPr>
        <p:spPr>
          <a:xfrm>
            <a:off x="118624" y="283184"/>
            <a:ext cx="8078152" cy="461665"/>
          </a:xfrm>
          <a:prstGeom prst="rect">
            <a:avLst/>
          </a:prstGeom>
        </p:spPr>
        <p:txBody>
          <a:bodyPr wrap="square">
            <a:spAutoFit/>
          </a:bodyPr>
          <a:lstStyle/>
          <a:p>
            <a:r>
              <a:rPr lang="en-US" sz="2400" b="0" kern="0" dirty="0">
                <a:solidFill>
                  <a:schemeClr val="tx1">
                    <a:lumMod val="90000"/>
                    <a:lumOff val="10000"/>
                  </a:schemeClr>
                </a:solidFill>
                <a:latin typeface="+mj-lt"/>
              </a:rPr>
              <a:t>What do we mean by innovation? </a:t>
            </a:r>
          </a:p>
        </p:txBody>
      </p:sp>
      <p:sp>
        <p:nvSpPr>
          <p:cNvPr id="13" name="Rectangle 12"/>
          <p:cNvSpPr/>
          <p:nvPr/>
        </p:nvSpPr>
        <p:spPr>
          <a:xfrm>
            <a:off x="-1497574" y="5470357"/>
            <a:ext cx="11944350" cy="369332"/>
          </a:xfrm>
          <a:prstGeom prst="rect">
            <a:avLst/>
          </a:prstGeom>
        </p:spPr>
        <p:txBody>
          <a:bodyPr wrap="square">
            <a:spAutoFit/>
          </a:bodyPr>
          <a:lstStyle/>
          <a:p>
            <a:pPr algn="ctr"/>
            <a:r>
              <a:rPr lang="en-US" sz="1800" kern="0" dirty="0" smtClean="0">
                <a:solidFill>
                  <a:schemeClr val="tx1">
                    <a:lumMod val="90000"/>
                    <a:lumOff val="10000"/>
                  </a:schemeClr>
                </a:solidFill>
                <a:latin typeface="+mn-lt"/>
              </a:rPr>
              <a:t>Innovation critical </a:t>
            </a:r>
            <a:r>
              <a:rPr lang="en-US" sz="1800" kern="0" dirty="0">
                <a:solidFill>
                  <a:schemeClr val="tx1">
                    <a:lumMod val="90000"/>
                    <a:lumOff val="10000"/>
                  </a:schemeClr>
                </a:solidFill>
                <a:latin typeface="+mn-lt"/>
              </a:rPr>
              <a:t>to help transform Billions into Trillions </a:t>
            </a:r>
            <a:r>
              <a:rPr lang="en-US" sz="1800" kern="0" dirty="0" smtClean="0">
                <a:solidFill>
                  <a:schemeClr val="tx1">
                    <a:lumMod val="90000"/>
                    <a:lumOff val="10000"/>
                  </a:schemeClr>
                </a:solidFill>
                <a:latin typeface="+mn-lt"/>
              </a:rPr>
              <a:t>and </a:t>
            </a:r>
            <a:r>
              <a:rPr lang="en-US" sz="1800" kern="0" dirty="0">
                <a:solidFill>
                  <a:schemeClr val="tx1">
                    <a:lumMod val="90000"/>
                    <a:lumOff val="10000"/>
                  </a:schemeClr>
                </a:solidFill>
                <a:latin typeface="+mn-lt"/>
              </a:rPr>
              <a:t>create </a:t>
            </a:r>
            <a:r>
              <a:rPr lang="en-US" sz="1800" kern="0" dirty="0" smtClean="0">
                <a:solidFill>
                  <a:schemeClr val="tx1">
                    <a:lumMod val="90000"/>
                    <a:lumOff val="10000"/>
                  </a:schemeClr>
                </a:solidFill>
                <a:latin typeface="+mn-lt"/>
              </a:rPr>
              <a:t>markets</a:t>
            </a:r>
            <a:endParaRPr lang="en-US" sz="1800" kern="0" dirty="0">
              <a:solidFill>
                <a:schemeClr val="tx1">
                  <a:lumMod val="90000"/>
                  <a:lumOff val="10000"/>
                </a:schemeClr>
              </a:solidFill>
              <a:latin typeface="+mn-lt"/>
            </a:endParaRPr>
          </a:p>
        </p:txBody>
      </p:sp>
    </p:spTree>
    <p:extLst>
      <p:ext uri="{BB962C8B-B14F-4D97-AF65-F5344CB8AC3E}">
        <p14:creationId xmlns:p14="http://schemas.microsoft.com/office/powerpoint/2010/main" val="2715348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3401" y="301626"/>
            <a:ext cx="8439652" cy="534398"/>
          </a:xfrm>
        </p:spPr>
        <p:txBody>
          <a:bodyPr/>
          <a:lstStyle/>
          <a:p>
            <a:r>
              <a:rPr lang="en-US" b="1" dirty="0" smtClean="0"/>
              <a:t>Challenges</a:t>
            </a:r>
            <a:endParaRPr lang="en-US" b="1" dirty="0"/>
          </a:p>
        </p:txBody>
      </p:sp>
      <p:sp>
        <p:nvSpPr>
          <p:cNvPr id="3" name="Content Placeholder 2"/>
          <p:cNvSpPr>
            <a:spLocks noGrp="1"/>
          </p:cNvSpPr>
          <p:nvPr>
            <p:ph sz="quarter" idx="10"/>
          </p:nvPr>
        </p:nvSpPr>
        <p:spPr>
          <a:xfrm>
            <a:off x="741364" y="1460500"/>
            <a:ext cx="7527426" cy="4600863"/>
          </a:xfrm>
        </p:spPr>
        <p:txBody>
          <a:bodyPr>
            <a:normAutofit/>
          </a:bodyPr>
          <a:lstStyle/>
          <a:p>
            <a:pPr marL="342900" indent="-342900">
              <a:buFont typeface="Wingdings" charset="2"/>
              <a:buChar char="Ø"/>
            </a:pPr>
            <a:r>
              <a:rPr lang="en-US" sz="2000" dirty="0" smtClean="0"/>
              <a:t>Overcoming current economic </a:t>
            </a:r>
            <a:r>
              <a:rPr lang="en-US" sz="2000" dirty="0" smtClean="0"/>
              <a:t>inertia</a:t>
            </a:r>
            <a:endParaRPr lang="en-US" sz="2000" dirty="0"/>
          </a:p>
          <a:p>
            <a:pPr marL="342900" indent="-342900">
              <a:buFont typeface="Wingdings" charset="2"/>
              <a:buChar char="Ø"/>
            </a:pPr>
            <a:r>
              <a:rPr lang="en-US" sz="2000" dirty="0" smtClean="0"/>
              <a:t>Traditional equilibrium philosophy permeates </a:t>
            </a:r>
            <a:r>
              <a:rPr lang="en-US" sz="2000" dirty="0"/>
              <a:t>both strategy and understanding of development issues </a:t>
            </a:r>
          </a:p>
          <a:p>
            <a:pPr marL="342900" indent="-342900">
              <a:buFont typeface="Wingdings" charset="2"/>
              <a:buChar char="Ø"/>
            </a:pPr>
            <a:r>
              <a:rPr lang="en-US" sz="2000" dirty="0"/>
              <a:t>Is economic complexity too much about anticipating </a:t>
            </a:r>
            <a:r>
              <a:rPr lang="en-US" sz="2000" dirty="0" smtClean="0"/>
              <a:t>“phase” </a:t>
            </a:r>
            <a:r>
              <a:rPr lang="en-US" sz="2000" dirty="0"/>
              <a:t>changes</a:t>
            </a:r>
            <a:r>
              <a:rPr lang="en-US" sz="2000" dirty="0" smtClean="0"/>
              <a:t>?</a:t>
            </a:r>
          </a:p>
          <a:p>
            <a:pPr marL="342900" indent="-342900">
              <a:buFont typeface="Wingdings" charset="2"/>
              <a:buChar char="Ø"/>
            </a:pPr>
            <a:r>
              <a:rPr lang="en-US" sz="2000" dirty="0" smtClean="0"/>
              <a:t>Does EC only yield risk management tools? </a:t>
            </a:r>
            <a:endParaRPr lang="en-US" sz="2000" dirty="0"/>
          </a:p>
          <a:p>
            <a:pPr marL="342900" indent="-342900">
              <a:buFont typeface="Wingdings" charset="2"/>
              <a:buChar char="Ø"/>
            </a:pPr>
            <a:r>
              <a:rPr lang="en-US" sz="2000" dirty="0"/>
              <a:t>How is adoption of economic complexity accomplished</a:t>
            </a:r>
            <a:r>
              <a:rPr lang="en-US" sz="2000" dirty="0" smtClean="0"/>
              <a:t>?</a:t>
            </a:r>
            <a:endParaRPr lang="en-US" sz="2000" dirty="0"/>
          </a:p>
          <a:p>
            <a:endParaRPr lang="en-US" sz="2000" dirty="0"/>
          </a:p>
        </p:txBody>
      </p:sp>
      <p:sp>
        <p:nvSpPr>
          <p:cNvPr id="5" name="Slide Number Placeholder 4"/>
          <p:cNvSpPr>
            <a:spLocks noGrp="1"/>
          </p:cNvSpPr>
          <p:nvPr>
            <p:ph type="sldNum" sz="quarter" idx="12"/>
          </p:nvPr>
        </p:nvSpPr>
        <p:spPr/>
        <p:txBody>
          <a:bodyPr/>
          <a:lstStyle/>
          <a:p>
            <a:pPr>
              <a:defRPr/>
            </a:pPr>
            <a:fld id="{89569AED-CAED-AA4C-8C58-3F6616CFD3E5}" type="slidenum">
              <a:rPr lang="en-US" smtClean="0"/>
              <a:pPr>
                <a:defRPr/>
              </a:pPr>
              <a:t>6</a:t>
            </a:fld>
            <a:endParaRPr lang="en-US" dirty="0"/>
          </a:p>
        </p:txBody>
      </p:sp>
    </p:spTree>
    <p:extLst>
      <p:ext uri="{BB962C8B-B14F-4D97-AF65-F5344CB8AC3E}">
        <p14:creationId xmlns:p14="http://schemas.microsoft.com/office/powerpoint/2010/main" val="5361307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Annex</a:t>
            </a:r>
            <a:endParaRPr lang="en-US" dirty="0"/>
          </a:p>
        </p:txBody>
      </p:sp>
      <p:sp>
        <p:nvSpPr>
          <p:cNvPr id="3" name="Text Placeholder 2"/>
          <p:cNvSpPr>
            <a:spLocks noGrp="1"/>
          </p:cNvSpPr>
          <p:nvPr>
            <p:ph type="body" sz="quarter" idx="13"/>
          </p:nvPr>
        </p:nvSpPr>
        <p:spPr/>
        <p:txBody>
          <a:bodyPr/>
          <a:lstStyle/>
          <a:p>
            <a:endParaRPr lang="en-US"/>
          </a:p>
        </p:txBody>
      </p:sp>
    </p:spTree>
    <p:extLst>
      <p:ext uri="{BB962C8B-B14F-4D97-AF65-F5344CB8AC3E}">
        <p14:creationId xmlns:p14="http://schemas.microsoft.com/office/powerpoint/2010/main" val="33675320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356934" y="6350002"/>
            <a:ext cx="552283" cy="358440"/>
          </a:xfrm>
          <a:prstGeom prst="rect">
            <a:avLst/>
          </a:prstGeom>
        </p:spPr>
        <p:txBody>
          <a:bodyPr/>
          <a:lstStyle/>
          <a:p>
            <a:fld id="{8CD079F0-CA9F-B640-8E87-DAB80C0163A1}" type="slidenum">
              <a:rPr lang="en-US" smtClean="0"/>
              <a:pPr/>
              <a:t>8</a:t>
            </a:fld>
            <a:endParaRPr lang="en-US" dirty="0"/>
          </a:p>
        </p:txBody>
      </p:sp>
      <p:sp>
        <p:nvSpPr>
          <p:cNvPr id="5" name="矩形 4"/>
          <p:cNvSpPr/>
          <p:nvPr/>
        </p:nvSpPr>
        <p:spPr bwMode="auto">
          <a:xfrm>
            <a:off x="0" y="0"/>
            <a:ext cx="9144000" cy="475488"/>
          </a:xfrm>
          <a:prstGeom prst="rect">
            <a:avLst/>
          </a:prstGeom>
          <a:solidFill>
            <a:srgbClr val="139AF0"/>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R="0" defTabSz="914400" rtl="0" eaLnBrk="1" fontAlgn="base" latinLnBrk="0" hangingPunct="1">
              <a:lnSpc>
                <a:spcPct val="100000"/>
              </a:lnSpc>
              <a:spcBef>
                <a:spcPct val="50000"/>
              </a:spcBef>
              <a:spcAft>
                <a:spcPct val="0"/>
              </a:spcAft>
              <a:buClrTx/>
              <a:buSzTx/>
              <a:tabLst/>
            </a:pPr>
            <a:r>
              <a:rPr lang="en-US" altLang="zh-CN" sz="1800" b="0" dirty="0" smtClean="0">
                <a:solidFill>
                  <a:srgbClr val="FFFFFF"/>
                </a:solidFill>
              </a:rPr>
              <a:t>Key Concepts</a:t>
            </a:r>
            <a:endParaRPr kumimoji="0" lang="zh-CN" altLang="en-US" sz="1800" b="0" i="0" u="none" strike="noStrike" cap="none" normalizeH="0" baseline="0" dirty="0" smtClean="0">
              <a:ln>
                <a:noFill/>
              </a:ln>
              <a:solidFill>
                <a:srgbClr val="FFFFFF"/>
              </a:solidFill>
              <a:effectLst/>
            </a:endParaRPr>
          </a:p>
        </p:txBody>
      </p:sp>
      <p:sp>
        <p:nvSpPr>
          <p:cNvPr id="3" name="テキスト ボックス 2"/>
          <p:cNvSpPr txBox="1"/>
          <p:nvPr/>
        </p:nvSpPr>
        <p:spPr>
          <a:xfrm>
            <a:off x="428540" y="936759"/>
            <a:ext cx="8168205" cy="5047536"/>
          </a:xfrm>
          <a:prstGeom prst="rect">
            <a:avLst/>
          </a:prstGeom>
          <a:noFill/>
        </p:spPr>
        <p:txBody>
          <a:bodyPr wrap="square" rtlCol="0">
            <a:spAutoFit/>
          </a:bodyPr>
          <a:lstStyle/>
          <a:p>
            <a:pPr marL="285750" indent="-285750">
              <a:buFont typeface="Arial" panose="020B0604020202020204" pitchFamily="34" charset="0"/>
              <a:buChar char="•"/>
            </a:pPr>
            <a:r>
              <a:rPr lang="en-US" sz="1400" dirty="0" smtClean="0"/>
              <a:t>Revealed Comparative Advantage (RCA)</a:t>
            </a:r>
            <a:r>
              <a:rPr lang="en-US" sz="1400" dirty="0"/>
              <a:t>:  </a:t>
            </a:r>
            <a:r>
              <a:rPr lang="en-US" sz="1400" b="0" dirty="0"/>
              <a:t>RCA indicates whether a country is in the process of extending the products in which it has a trade potential, as opposed to situations in which the number of products that can be competitively exported is static. It can also provide useful information about potential trade prospects with new partners. </a:t>
            </a:r>
            <a:endParaRPr lang="en-US" sz="1400" b="0" dirty="0" smtClean="0"/>
          </a:p>
          <a:p>
            <a:pPr marL="285750" indent="-285750">
              <a:buFont typeface="Arial" panose="020B0604020202020204" pitchFamily="34" charset="0"/>
              <a:buChar char="•"/>
            </a:pPr>
            <a:endParaRPr lang="en-US" sz="1400" dirty="0" smtClean="0"/>
          </a:p>
          <a:p>
            <a:pPr marL="285750" indent="-285750">
              <a:buFont typeface="Arial" panose="020B0604020202020204" pitchFamily="34" charset="0"/>
              <a:buChar char="•"/>
            </a:pPr>
            <a:r>
              <a:rPr lang="en-US" sz="1400" dirty="0" smtClean="0"/>
              <a:t>Product Progression Network</a:t>
            </a:r>
            <a:r>
              <a:rPr lang="en-US" sz="1400" b="0" dirty="0" smtClean="0"/>
              <a:t>: </a:t>
            </a:r>
            <a:r>
              <a:rPr lang="en-US" sz="1400" b="0" dirty="0"/>
              <a:t>A network of different products connected by directed link which represent a </a:t>
            </a:r>
            <a:r>
              <a:rPr lang="en-US" sz="1400" b="0" i="1" u="sng" dirty="0"/>
              <a:t>causality </a:t>
            </a:r>
            <a:r>
              <a:rPr lang="en-US" sz="1400" b="0" i="1" u="sng" dirty="0" smtClean="0"/>
              <a:t>relationship.</a:t>
            </a:r>
          </a:p>
          <a:p>
            <a:endParaRPr lang="en-US" sz="1400" b="0" i="1" u="sng" dirty="0" smtClean="0"/>
          </a:p>
          <a:p>
            <a:pPr marL="285750" indent="-285750">
              <a:buFont typeface="Arial" panose="020B0604020202020204" pitchFamily="34" charset="0"/>
              <a:buChar char="•"/>
            </a:pPr>
            <a:r>
              <a:rPr lang="en-US" sz="1400" dirty="0" smtClean="0"/>
              <a:t>Complexity</a:t>
            </a:r>
            <a:r>
              <a:rPr lang="en-US" sz="1400" b="0" dirty="0" smtClean="0"/>
              <a:t>: measure of </a:t>
            </a:r>
            <a:r>
              <a:rPr lang="en-US" sz="1400" b="0" i="1" dirty="0" smtClean="0"/>
              <a:t>capabilities</a:t>
            </a:r>
            <a:r>
              <a:rPr lang="en-US" sz="1400" b="0" dirty="0" smtClean="0"/>
              <a:t> needed to produce a product.</a:t>
            </a:r>
            <a:r>
              <a:rPr lang="en-US" sz="1400" b="0" dirty="0"/>
              <a:t> </a:t>
            </a:r>
            <a:r>
              <a:rPr lang="en-US" sz="1400" b="0" dirty="0" smtClean="0"/>
              <a:t/>
            </a:r>
            <a:br>
              <a:rPr lang="en-US" sz="1400" b="0" dirty="0" smtClean="0"/>
            </a:br>
            <a:r>
              <a:rPr lang="en-US" sz="1400" b="0" dirty="0" smtClean="0"/>
              <a:t>Product requires low capability = less complex product (generally low margin, volume product)</a:t>
            </a:r>
            <a:br>
              <a:rPr lang="en-US" sz="1400" b="0" dirty="0" smtClean="0"/>
            </a:br>
            <a:r>
              <a:rPr lang="en-US" sz="1400" b="0" dirty="0" smtClean="0"/>
              <a:t>high capability = more complex product (generally higher margin, low competition, specialized)</a:t>
            </a:r>
          </a:p>
          <a:p>
            <a:endParaRPr lang="en-US" sz="1400" b="0" dirty="0" smtClean="0"/>
          </a:p>
          <a:p>
            <a:pPr marL="285750" indent="-285750">
              <a:buFont typeface="Arial" panose="020B0604020202020204" pitchFamily="34" charset="0"/>
              <a:buChar char="•"/>
            </a:pPr>
            <a:r>
              <a:rPr lang="en-US" sz="1400" dirty="0" smtClean="0"/>
              <a:t>Fitness</a:t>
            </a:r>
            <a:r>
              <a:rPr lang="en-US" sz="1400" b="0" dirty="0" smtClean="0"/>
              <a:t>: Diversification of weighted Complexity for each Country. </a:t>
            </a:r>
            <a:br>
              <a:rPr lang="en-US" sz="1400" b="0" dirty="0" smtClean="0"/>
            </a:br>
            <a:r>
              <a:rPr lang="en-US" sz="1400" b="0" dirty="0" smtClean="0"/>
              <a:t>Measure for country’s industrialization</a:t>
            </a:r>
            <a:r>
              <a:rPr lang="en-US" sz="1400" b="0" dirty="0"/>
              <a:t> </a:t>
            </a:r>
            <a:r>
              <a:rPr lang="en-US" sz="1400" b="0" dirty="0" smtClean="0"/>
              <a:t>level and future prospects of growth.</a:t>
            </a:r>
          </a:p>
          <a:p>
            <a:endParaRPr lang="en-US" sz="1400" b="0" dirty="0" smtClean="0"/>
          </a:p>
          <a:p>
            <a:pPr marL="285750" indent="-285750">
              <a:buFont typeface="Arial" panose="020B0604020202020204" pitchFamily="34" charset="0"/>
              <a:buChar char="•"/>
            </a:pPr>
            <a:r>
              <a:rPr lang="en-US" sz="1400" dirty="0" smtClean="0"/>
              <a:t>Density</a:t>
            </a:r>
            <a:r>
              <a:rPr lang="en-US" sz="1400" b="0" dirty="0"/>
              <a:t>: Ease of market </a:t>
            </a:r>
            <a:r>
              <a:rPr lang="en-US" sz="1400" b="0" dirty="0" smtClean="0"/>
              <a:t>entry to produce a product – level of possibility or proximities of the product to other products the country is already good at exporting.</a:t>
            </a:r>
          </a:p>
          <a:p>
            <a:pPr marL="285750" indent="-285750">
              <a:buFont typeface="Arial" panose="020B0604020202020204" pitchFamily="34" charset="0"/>
              <a:buChar char="•"/>
            </a:pPr>
            <a:endParaRPr lang="en-US" sz="1400" b="0" dirty="0"/>
          </a:p>
          <a:p>
            <a:pPr marL="285750" indent="-285750">
              <a:buFont typeface="Arial" panose="020B0604020202020204" pitchFamily="34" charset="0"/>
              <a:buChar char="•"/>
            </a:pPr>
            <a:r>
              <a:rPr lang="en-US" altLang="zh-CN" sz="1400" dirty="0"/>
              <a:t>Growth Segmentation: </a:t>
            </a:r>
            <a:r>
              <a:rPr lang="en-US" altLang="zh-CN" sz="1400" b="0" dirty="0"/>
              <a:t>Organizes 178 countries into 15 segments by similarity across projected growth/constraint profile (2009-2014) - business operation environment, economic performance, macro environment, and market potential (e.g., demographic trend of future consumers, access and nature of underserved markets). </a:t>
            </a:r>
            <a:endParaRPr lang="en-US" sz="1400" b="0" dirty="0" smtClean="0"/>
          </a:p>
          <a:p>
            <a:pPr marL="285750" indent="-285750">
              <a:buFont typeface="Arial" panose="020B0604020202020204" pitchFamily="34" charset="0"/>
              <a:buChar char="•"/>
            </a:pPr>
            <a:endParaRPr lang="en-US" altLang="zh-CN" sz="1400" b="0" dirty="0" smtClean="0"/>
          </a:p>
        </p:txBody>
      </p:sp>
    </p:spTree>
    <p:extLst>
      <p:ext uri="{BB962C8B-B14F-4D97-AF65-F5344CB8AC3E}">
        <p14:creationId xmlns:p14="http://schemas.microsoft.com/office/powerpoint/2010/main" val="926179793"/>
      </p:ext>
    </p:extLst>
  </p:cSld>
  <p:clrMapOvr>
    <a:masterClrMapping/>
  </p:clrMapOvr>
  <p:timing>
    <p:tnLst>
      <p:par>
        <p:cTn id="1" dur="indefinite" restart="never" nodeType="tmRoot"/>
      </p:par>
    </p:tnLst>
  </p:timing>
</p:sld>
</file>

<file path=ppt/theme/theme1.xml><?xml version="1.0" encoding="utf-8"?>
<a:theme xmlns:a="http://schemas.openxmlformats.org/drawingml/2006/main" name="IFC FY16 powerpoint template">
  <a:themeElements>
    <a:clrScheme name="World Bank Approved">
      <a:dk1>
        <a:srgbClr val="021F43"/>
      </a:dk1>
      <a:lt1>
        <a:sysClr val="window" lastClr="FFFFFF"/>
      </a:lt1>
      <a:dk2>
        <a:srgbClr val="000000"/>
      </a:dk2>
      <a:lt2>
        <a:srgbClr val="139AF0"/>
      </a:lt2>
      <a:accent1>
        <a:srgbClr val="0A5157"/>
      </a:accent1>
      <a:accent2>
        <a:srgbClr val="18B844"/>
      </a:accent2>
      <a:accent3>
        <a:srgbClr val="E79B08"/>
      </a:accent3>
      <a:accent4>
        <a:srgbClr val="920016"/>
      </a:accent4>
      <a:accent5>
        <a:srgbClr val="532C63"/>
      </a:accent5>
      <a:accent6>
        <a:srgbClr val="128F9C"/>
      </a:accent6>
      <a:hlink>
        <a:srgbClr val="AF7B05"/>
      </a:hlink>
      <a:folHlink>
        <a:srgbClr val="0B5740"/>
      </a:folHlink>
    </a:clrScheme>
    <a:fontScheme name="World Bank Arial">
      <a:majorFont>
        <a:latin typeface="Arial Bold"/>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Full Page Interior">
  <a:themeElements>
    <a:clrScheme name="World Bank Approved">
      <a:dk1>
        <a:srgbClr val="021F43"/>
      </a:dk1>
      <a:lt1>
        <a:sysClr val="window" lastClr="FFFFFF"/>
      </a:lt1>
      <a:dk2>
        <a:srgbClr val="000000"/>
      </a:dk2>
      <a:lt2>
        <a:srgbClr val="139AF0"/>
      </a:lt2>
      <a:accent1>
        <a:srgbClr val="0A5157"/>
      </a:accent1>
      <a:accent2>
        <a:srgbClr val="18B844"/>
      </a:accent2>
      <a:accent3>
        <a:srgbClr val="E79B08"/>
      </a:accent3>
      <a:accent4>
        <a:srgbClr val="920016"/>
      </a:accent4>
      <a:accent5>
        <a:srgbClr val="532C63"/>
      </a:accent5>
      <a:accent6>
        <a:srgbClr val="128F9C"/>
      </a:accent6>
      <a:hlink>
        <a:srgbClr val="AF7B05"/>
      </a:hlink>
      <a:folHlink>
        <a:srgbClr val="0B5740"/>
      </a:folHlink>
    </a:clrScheme>
    <a:fontScheme name="World Bank Arial">
      <a:majorFont>
        <a:latin typeface="Arial Bold"/>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IFC FY16 powerpoint template.potx</Template>
  <TotalTime>6265</TotalTime>
  <Words>1013</Words>
  <Application>Microsoft Macintosh PowerPoint</Application>
  <PresentationFormat>On-screen Show (4:3)</PresentationFormat>
  <Paragraphs>167</Paragraphs>
  <Slides>13</Slides>
  <Notes>3</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13</vt:i4>
      </vt:variant>
    </vt:vector>
  </HeadingPairs>
  <TitlesOfParts>
    <vt:vector size="23" baseType="lpstr">
      <vt:lpstr>Andes ExtraLight</vt:lpstr>
      <vt:lpstr>Arial Bold</vt:lpstr>
      <vt:lpstr>Calibri</vt:lpstr>
      <vt:lpstr>ＭＳ Ｐゴシック</vt:lpstr>
      <vt:lpstr>Trebuchet MS</vt:lpstr>
      <vt:lpstr>Wingdings</vt:lpstr>
      <vt:lpstr>Arial</vt:lpstr>
      <vt:lpstr>Times New Roman</vt:lpstr>
      <vt:lpstr>IFC FY16 powerpoint template</vt:lpstr>
      <vt:lpstr>Full Page Interior</vt:lpstr>
      <vt:lpstr>New Approaches to Economic Challenges</vt:lpstr>
      <vt:lpstr>A bit about me</vt:lpstr>
      <vt:lpstr>Some history of Economic Complexity at World Bank</vt:lpstr>
      <vt:lpstr>Current Country Strategy Applications of Fitness Ensemble</vt:lpstr>
      <vt:lpstr>The World is Dynamic and Development Strategy via Private Sector Should Lead the Way</vt:lpstr>
      <vt:lpstr>  do new things OR do things differently to create new value </vt:lpstr>
      <vt:lpstr>Challenges</vt:lpstr>
      <vt:lpstr>Annex</vt:lpstr>
      <vt:lpstr>PowerPoint Presentation</vt:lpstr>
      <vt:lpstr>PowerPoint Presentation</vt:lpstr>
      <vt:lpstr>PowerPoint Presentation</vt:lpstr>
      <vt:lpstr>PowerPoint Presentation</vt:lpstr>
      <vt:lpstr>PowerPoint Presentation</vt:lpstr>
    </vt:vector>
  </TitlesOfParts>
  <Company>The World Bank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Palmer Wright</dc:creator>
  <cp:lastModifiedBy>Masud Cader</cp:lastModifiedBy>
  <cp:revision>94</cp:revision>
  <cp:lastPrinted>2016-04-20T13:35:27Z</cp:lastPrinted>
  <dcterms:created xsi:type="dcterms:W3CDTF">2014-08-08T18:52:40Z</dcterms:created>
  <dcterms:modified xsi:type="dcterms:W3CDTF">2016-09-28T20:41:21Z</dcterms:modified>
</cp:coreProperties>
</file>